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Lst>
  <p:notesMasterIdLst>
    <p:notesMasterId r:id="rId29"/>
  </p:notesMasterIdLst>
  <p:sldIdLst>
    <p:sldId id="256" r:id="rId2"/>
    <p:sldId id="258" r:id="rId3"/>
    <p:sldId id="259" r:id="rId4"/>
    <p:sldId id="261" r:id="rId5"/>
    <p:sldId id="299" r:id="rId6"/>
    <p:sldId id="267" r:id="rId7"/>
    <p:sldId id="301" r:id="rId8"/>
    <p:sldId id="269" r:id="rId9"/>
    <p:sldId id="302" r:id="rId10"/>
    <p:sldId id="300" r:id="rId11"/>
    <p:sldId id="303" r:id="rId12"/>
    <p:sldId id="304" r:id="rId13"/>
    <p:sldId id="305" r:id="rId14"/>
    <p:sldId id="306" r:id="rId15"/>
    <p:sldId id="308" r:id="rId16"/>
    <p:sldId id="309" r:id="rId17"/>
    <p:sldId id="266" r:id="rId18"/>
    <p:sldId id="310" r:id="rId19"/>
    <p:sldId id="311" r:id="rId20"/>
    <p:sldId id="312" r:id="rId21"/>
    <p:sldId id="313" r:id="rId22"/>
    <p:sldId id="314" r:id="rId23"/>
    <p:sldId id="315" r:id="rId24"/>
    <p:sldId id="316" r:id="rId25"/>
    <p:sldId id="317" r:id="rId26"/>
    <p:sldId id="277" r:id="rId27"/>
    <p:sldId id="318" r:id="rId2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F4C81"/>
    <a:srgbClr val="43434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220173D-AE18-4E92-B3D3-CCF3F5672C5B}">
  <a:tblStyle styleId="{1220173D-AE18-4E92-B3D3-CCF3F5672C5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gif>
</file>

<file path=ppt/media/image15.jp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jpeg>
</file>

<file path=ppt/media/image26.jpg>
</file>

<file path=ppt/media/image27.gif>
</file>

<file path=ppt/media/image28.gif>
</file>

<file path=ppt/media/image29.pn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875e30e62e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875e30e62e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52f7bd7b1a_13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52f7bd7b1a_13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29631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52f7bd7b1a_13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52f7bd7b1a_13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58853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52f7bd7b1a_13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52f7bd7b1a_13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84161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52f7bd7b1a_13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52f7bd7b1a_13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74798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52f7bd7b1a_13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52f7bd7b1a_13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68173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52f7bd7b1a_13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52f7bd7b1a_13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99724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52f7bd7b1a_13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52f7bd7b1a_13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45503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6e552fcb8f_0_1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6e552fcb8f_0_1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52f7bd7b1a_13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52f7bd7b1a_13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91218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52f7bd7b1a_13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52f7bd7b1a_13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79235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52f7bd7b1a_13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52f7bd7b1a_13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52f7bd7b1a_13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52f7bd7b1a_13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45598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52f7bd7b1a_13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52f7bd7b1a_13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84980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52f7bd7b1a_13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52f7bd7b1a_13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807851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52f7bd7b1a_13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52f7bd7b1a_13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95762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52f7bd7b1a_13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52f7bd7b1a_13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467964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52f7bd7b1a_13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52f7bd7b1a_13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249225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6e552fcb8f_0_14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6e552fcb8f_0_14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6e552fcb8f_0_14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6e552fcb8f_0_14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45110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52f7bd7b1a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52f7bd7b1a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2f7bd7b1a_2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2f7bd7b1a_2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2f7bd7b1a_2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2f7bd7b1a_2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18336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52f7bd7b1a_13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52f7bd7b1a_13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52f7bd7b1a_13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52f7bd7b1a_13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63769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6e552fcb8f_0_1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6e552fcb8f_0_1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6e552fcb8f_0_1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6e552fcb8f_0_1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25353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flipH="1">
            <a:off x="728125" y="63706"/>
            <a:ext cx="3478500" cy="30243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Clr>
                <a:srgbClr val="434343"/>
              </a:buClr>
              <a:buSzPts val="4800"/>
              <a:buNone/>
              <a:defRPr sz="4800">
                <a:solidFill>
                  <a:srgbClr val="434343"/>
                </a:solidFill>
              </a:defRPr>
            </a:lvl2pPr>
            <a:lvl3pPr lvl="2" rtl="0">
              <a:spcBef>
                <a:spcPts val="0"/>
              </a:spcBef>
              <a:spcAft>
                <a:spcPts val="0"/>
              </a:spcAft>
              <a:buClr>
                <a:srgbClr val="434343"/>
              </a:buClr>
              <a:buSzPts val="4800"/>
              <a:buNone/>
              <a:defRPr sz="4800">
                <a:solidFill>
                  <a:srgbClr val="434343"/>
                </a:solidFill>
              </a:defRPr>
            </a:lvl3pPr>
            <a:lvl4pPr lvl="3" rtl="0">
              <a:spcBef>
                <a:spcPts val="0"/>
              </a:spcBef>
              <a:spcAft>
                <a:spcPts val="0"/>
              </a:spcAft>
              <a:buClr>
                <a:srgbClr val="434343"/>
              </a:buClr>
              <a:buSzPts val="4800"/>
              <a:buNone/>
              <a:defRPr sz="4800">
                <a:solidFill>
                  <a:srgbClr val="434343"/>
                </a:solidFill>
              </a:defRPr>
            </a:lvl4pPr>
            <a:lvl5pPr lvl="4" rtl="0">
              <a:spcBef>
                <a:spcPts val="0"/>
              </a:spcBef>
              <a:spcAft>
                <a:spcPts val="0"/>
              </a:spcAft>
              <a:buClr>
                <a:srgbClr val="434343"/>
              </a:buClr>
              <a:buSzPts val="4800"/>
              <a:buNone/>
              <a:defRPr sz="4800">
                <a:solidFill>
                  <a:srgbClr val="434343"/>
                </a:solidFill>
              </a:defRPr>
            </a:lvl5pPr>
            <a:lvl6pPr lvl="5" rtl="0">
              <a:spcBef>
                <a:spcPts val="0"/>
              </a:spcBef>
              <a:spcAft>
                <a:spcPts val="0"/>
              </a:spcAft>
              <a:buClr>
                <a:srgbClr val="434343"/>
              </a:buClr>
              <a:buSzPts val="4800"/>
              <a:buNone/>
              <a:defRPr sz="4800">
                <a:solidFill>
                  <a:srgbClr val="434343"/>
                </a:solidFill>
              </a:defRPr>
            </a:lvl6pPr>
            <a:lvl7pPr lvl="6" rtl="0">
              <a:spcBef>
                <a:spcPts val="0"/>
              </a:spcBef>
              <a:spcAft>
                <a:spcPts val="0"/>
              </a:spcAft>
              <a:buClr>
                <a:srgbClr val="434343"/>
              </a:buClr>
              <a:buSzPts val="4800"/>
              <a:buNone/>
              <a:defRPr sz="4800">
                <a:solidFill>
                  <a:srgbClr val="434343"/>
                </a:solidFill>
              </a:defRPr>
            </a:lvl7pPr>
            <a:lvl8pPr lvl="7" rtl="0">
              <a:spcBef>
                <a:spcPts val="0"/>
              </a:spcBef>
              <a:spcAft>
                <a:spcPts val="0"/>
              </a:spcAft>
              <a:buClr>
                <a:srgbClr val="434343"/>
              </a:buClr>
              <a:buSzPts val="4800"/>
              <a:buNone/>
              <a:defRPr sz="4800">
                <a:solidFill>
                  <a:srgbClr val="434343"/>
                </a:solidFill>
              </a:defRPr>
            </a:lvl8pPr>
            <a:lvl9pPr lvl="8" rtl="0">
              <a:spcBef>
                <a:spcPts val="0"/>
              </a:spcBef>
              <a:spcAft>
                <a:spcPts val="0"/>
              </a:spcAft>
              <a:buClr>
                <a:srgbClr val="434343"/>
              </a:buClr>
              <a:buSzPts val="4800"/>
              <a:buNone/>
              <a:defRPr sz="4800">
                <a:solidFill>
                  <a:srgbClr val="434343"/>
                </a:solidFill>
              </a:defRPr>
            </a:lvl9pPr>
          </a:lstStyle>
          <a:p>
            <a:endParaRPr/>
          </a:p>
        </p:txBody>
      </p:sp>
      <p:sp>
        <p:nvSpPr>
          <p:cNvPr id="10" name="Google Shape;10;p2"/>
          <p:cNvSpPr txBox="1">
            <a:spLocks noGrp="1"/>
          </p:cNvSpPr>
          <p:nvPr>
            <p:ph type="subTitle" idx="1"/>
          </p:nvPr>
        </p:nvSpPr>
        <p:spPr>
          <a:xfrm flipH="1">
            <a:off x="728300" y="4296400"/>
            <a:ext cx="3804000" cy="530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800"/>
              <a:buNone/>
              <a:defRPr sz="1600">
                <a:solidFill>
                  <a:schemeClr val="lt1"/>
                </a:solidFill>
              </a:defRPr>
            </a:lvl1pPr>
            <a:lvl2pPr lvl="1" rtl="0">
              <a:lnSpc>
                <a:spcPct val="100000"/>
              </a:lnSpc>
              <a:spcBef>
                <a:spcPts val="0"/>
              </a:spcBef>
              <a:spcAft>
                <a:spcPts val="0"/>
              </a:spcAft>
              <a:buClr>
                <a:srgbClr val="434343"/>
              </a:buClr>
              <a:buSzPts val="2800"/>
              <a:buNone/>
              <a:defRPr sz="2800">
                <a:solidFill>
                  <a:srgbClr val="434343"/>
                </a:solidFill>
              </a:defRPr>
            </a:lvl2pPr>
            <a:lvl3pPr lvl="2" rtl="0">
              <a:lnSpc>
                <a:spcPct val="100000"/>
              </a:lnSpc>
              <a:spcBef>
                <a:spcPts val="0"/>
              </a:spcBef>
              <a:spcAft>
                <a:spcPts val="0"/>
              </a:spcAft>
              <a:buClr>
                <a:srgbClr val="434343"/>
              </a:buClr>
              <a:buSzPts val="2800"/>
              <a:buNone/>
              <a:defRPr sz="2800">
                <a:solidFill>
                  <a:srgbClr val="434343"/>
                </a:solidFill>
              </a:defRPr>
            </a:lvl3pPr>
            <a:lvl4pPr lvl="3" rtl="0">
              <a:lnSpc>
                <a:spcPct val="100000"/>
              </a:lnSpc>
              <a:spcBef>
                <a:spcPts val="0"/>
              </a:spcBef>
              <a:spcAft>
                <a:spcPts val="0"/>
              </a:spcAft>
              <a:buClr>
                <a:srgbClr val="434343"/>
              </a:buClr>
              <a:buSzPts val="2800"/>
              <a:buNone/>
              <a:defRPr sz="2800">
                <a:solidFill>
                  <a:srgbClr val="434343"/>
                </a:solidFill>
              </a:defRPr>
            </a:lvl4pPr>
            <a:lvl5pPr lvl="4" rtl="0">
              <a:lnSpc>
                <a:spcPct val="100000"/>
              </a:lnSpc>
              <a:spcBef>
                <a:spcPts val="0"/>
              </a:spcBef>
              <a:spcAft>
                <a:spcPts val="0"/>
              </a:spcAft>
              <a:buClr>
                <a:srgbClr val="434343"/>
              </a:buClr>
              <a:buSzPts val="2800"/>
              <a:buNone/>
              <a:defRPr sz="2800">
                <a:solidFill>
                  <a:srgbClr val="434343"/>
                </a:solidFill>
              </a:defRPr>
            </a:lvl5pPr>
            <a:lvl6pPr lvl="5" rtl="0">
              <a:lnSpc>
                <a:spcPct val="100000"/>
              </a:lnSpc>
              <a:spcBef>
                <a:spcPts val="0"/>
              </a:spcBef>
              <a:spcAft>
                <a:spcPts val="0"/>
              </a:spcAft>
              <a:buClr>
                <a:srgbClr val="434343"/>
              </a:buClr>
              <a:buSzPts val="2800"/>
              <a:buNone/>
              <a:defRPr sz="2800">
                <a:solidFill>
                  <a:srgbClr val="434343"/>
                </a:solidFill>
              </a:defRPr>
            </a:lvl6pPr>
            <a:lvl7pPr lvl="6" rtl="0">
              <a:lnSpc>
                <a:spcPct val="100000"/>
              </a:lnSpc>
              <a:spcBef>
                <a:spcPts val="0"/>
              </a:spcBef>
              <a:spcAft>
                <a:spcPts val="0"/>
              </a:spcAft>
              <a:buClr>
                <a:srgbClr val="434343"/>
              </a:buClr>
              <a:buSzPts val="2800"/>
              <a:buNone/>
              <a:defRPr sz="2800">
                <a:solidFill>
                  <a:srgbClr val="434343"/>
                </a:solidFill>
              </a:defRPr>
            </a:lvl7pPr>
            <a:lvl8pPr lvl="7" rtl="0">
              <a:lnSpc>
                <a:spcPct val="100000"/>
              </a:lnSpc>
              <a:spcBef>
                <a:spcPts val="0"/>
              </a:spcBef>
              <a:spcAft>
                <a:spcPts val="0"/>
              </a:spcAft>
              <a:buClr>
                <a:srgbClr val="434343"/>
              </a:buClr>
              <a:buSzPts val="2800"/>
              <a:buNone/>
              <a:defRPr sz="2800">
                <a:solidFill>
                  <a:srgbClr val="434343"/>
                </a:solidFill>
              </a:defRPr>
            </a:lvl8pPr>
            <a:lvl9pPr lvl="8" rtl="0">
              <a:lnSpc>
                <a:spcPct val="100000"/>
              </a:lnSpc>
              <a:spcBef>
                <a:spcPts val="0"/>
              </a:spcBef>
              <a:spcAft>
                <a:spcPts val="0"/>
              </a:spcAft>
              <a:buClr>
                <a:srgbClr val="434343"/>
              </a:buClr>
              <a:buSzPts val="2800"/>
              <a:buNone/>
              <a:defRPr sz="2800">
                <a:solidFill>
                  <a:srgbClr val="434343"/>
                </a:solidFill>
              </a:defRPr>
            </a:lvl9pPr>
          </a:lstStyle>
          <a:p>
            <a:endParaRPr/>
          </a:p>
        </p:txBody>
      </p:sp>
      <p:grpSp>
        <p:nvGrpSpPr>
          <p:cNvPr id="11" name="Google Shape;11;p2"/>
          <p:cNvGrpSpPr/>
          <p:nvPr/>
        </p:nvGrpSpPr>
        <p:grpSpPr>
          <a:xfrm>
            <a:off x="76200" y="76200"/>
            <a:ext cx="8991600" cy="4991100"/>
            <a:chOff x="76200" y="76200"/>
            <a:chExt cx="8991600" cy="4991100"/>
          </a:xfrm>
        </p:grpSpPr>
        <p:sp>
          <p:nvSpPr>
            <p:cNvPr id="12" name="Google Shape;12;p2"/>
            <p:cNvSpPr/>
            <p:nvPr/>
          </p:nvSpPr>
          <p:spPr>
            <a:xfrm>
              <a:off x="76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797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6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797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ONE_COLUMN_TEXT_1">
    <p:spTree>
      <p:nvGrpSpPr>
        <p:cNvPr id="1" name="Shape 147"/>
        <p:cNvGrpSpPr/>
        <p:nvPr/>
      </p:nvGrpSpPr>
      <p:grpSpPr>
        <a:xfrm>
          <a:off x="0" y="0"/>
          <a:ext cx="0" cy="0"/>
          <a:chOff x="0" y="0"/>
          <a:chExt cx="0" cy="0"/>
        </a:xfrm>
      </p:grpSpPr>
      <p:sp>
        <p:nvSpPr>
          <p:cNvPr id="148" name="Google Shape;148;p18"/>
          <p:cNvSpPr txBox="1">
            <a:spLocks noGrp="1"/>
          </p:cNvSpPr>
          <p:nvPr>
            <p:ph type="ctrTitle"/>
          </p:nvPr>
        </p:nvSpPr>
        <p:spPr>
          <a:xfrm>
            <a:off x="720000" y="809925"/>
            <a:ext cx="3453000" cy="1299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48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grpSp>
        <p:nvGrpSpPr>
          <p:cNvPr id="149" name="Google Shape;149;p18"/>
          <p:cNvGrpSpPr/>
          <p:nvPr/>
        </p:nvGrpSpPr>
        <p:grpSpPr>
          <a:xfrm>
            <a:off x="76200" y="76200"/>
            <a:ext cx="8991600" cy="4991100"/>
            <a:chOff x="76200" y="76200"/>
            <a:chExt cx="8991600" cy="4991100"/>
          </a:xfrm>
        </p:grpSpPr>
        <p:sp>
          <p:nvSpPr>
            <p:cNvPr id="150" name="Google Shape;150;p18"/>
            <p:cNvSpPr/>
            <p:nvPr/>
          </p:nvSpPr>
          <p:spPr>
            <a:xfrm>
              <a:off x="76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8"/>
            <p:cNvSpPr/>
            <p:nvPr/>
          </p:nvSpPr>
          <p:spPr>
            <a:xfrm>
              <a:off x="8797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8"/>
            <p:cNvSpPr/>
            <p:nvPr/>
          </p:nvSpPr>
          <p:spPr>
            <a:xfrm>
              <a:off x="76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8"/>
            <p:cNvSpPr/>
            <p:nvPr/>
          </p:nvSpPr>
          <p:spPr>
            <a:xfrm>
              <a:off x="8797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six columns">
  <p:cSld name="ONE_COLUMN_TEXT_1_1">
    <p:bg>
      <p:bgPr>
        <a:solidFill>
          <a:schemeClr val="dk1"/>
        </a:solidFill>
        <a:effectLst/>
      </p:bgPr>
    </p:bg>
    <p:spTree>
      <p:nvGrpSpPr>
        <p:cNvPr id="1" name="Shape 154"/>
        <p:cNvGrpSpPr/>
        <p:nvPr/>
      </p:nvGrpSpPr>
      <p:grpSpPr>
        <a:xfrm>
          <a:off x="0" y="0"/>
          <a:ext cx="0" cy="0"/>
          <a:chOff x="0" y="0"/>
          <a:chExt cx="0" cy="0"/>
        </a:xfrm>
      </p:grpSpPr>
      <p:sp>
        <p:nvSpPr>
          <p:cNvPr id="155" name="Google Shape;155;p19"/>
          <p:cNvSpPr txBox="1">
            <a:spLocks noGrp="1"/>
          </p:cNvSpPr>
          <p:nvPr>
            <p:ph type="subTitle" idx="1"/>
          </p:nvPr>
        </p:nvSpPr>
        <p:spPr>
          <a:xfrm>
            <a:off x="720050" y="3855035"/>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solidFill>
                  <a:schemeClr val="lt1"/>
                </a:solidFill>
              </a:defRPr>
            </a:lvl1pPr>
            <a:lvl2pPr lvl="1" algn="ctr" rtl="0">
              <a:lnSpc>
                <a:spcPct val="100000"/>
              </a:lnSpc>
              <a:spcBef>
                <a:spcPts val="1600"/>
              </a:spcBef>
              <a:spcAft>
                <a:spcPts val="0"/>
              </a:spcAft>
              <a:buNone/>
              <a:defRPr sz="1200">
                <a:solidFill>
                  <a:schemeClr val="lt1"/>
                </a:solidFill>
              </a:defRPr>
            </a:lvl2pPr>
            <a:lvl3pPr lvl="2" algn="ctr" rtl="0">
              <a:lnSpc>
                <a:spcPct val="100000"/>
              </a:lnSpc>
              <a:spcBef>
                <a:spcPts val="1600"/>
              </a:spcBef>
              <a:spcAft>
                <a:spcPts val="0"/>
              </a:spcAft>
              <a:buNone/>
              <a:defRPr sz="1200">
                <a:solidFill>
                  <a:schemeClr val="lt1"/>
                </a:solidFill>
              </a:defRPr>
            </a:lvl3pPr>
            <a:lvl4pPr lvl="3" algn="ctr" rtl="0">
              <a:lnSpc>
                <a:spcPct val="100000"/>
              </a:lnSpc>
              <a:spcBef>
                <a:spcPts val="1600"/>
              </a:spcBef>
              <a:spcAft>
                <a:spcPts val="0"/>
              </a:spcAft>
              <a:buNone/>
              <a:defRPr sz="1200">
                <a:solidFill>
                  <a:schemeClr val="lt1"/>
                </a:solidFill>
              </a:defRPr>
            </a:lvl4pPr>
            <a:lvl5pPr lvl="4" algn="ctr" rtl="0">
              <a:lnSpc>
                <a:spcPct val="100000"/>
              </a:lnSpc>
              <a:spcBef>
                <a:spcPts val="1600"/>
              </a:spcBef>
              <a:spcAft>
                <a:spcPts val="0"/>
              </a:spcAft>
              <a:buNone/>
              <a:defRPr sz="1200">
                <a:solidFill>
                  <a:schemeClr val="lt1"/>
                </a:solidFill>
              </a:defRPr>
            </a:lvl5pPr>
            <a:lvl6pPr lvl="5" algn="ctr" rtl="0">
              <a:lnSpc>
                <a:spcPct val="100000"/>
              </a:lnSpc>
              <a:spcBef>
                <a:spcPts val="1600"/>
              </a:spcBef>
              <a:spcAft>
                <a:spcPts val="0"/>
              </a:spcAft>
              <a:buNone/>
              <a:defRPr sz="1200">
                <a:solidFill>
                  <a:schemeClr val="lt1"/>
                </a:solidFill>
              </a:defRPr>
            </a:lvl6pPr>
            <a:lvl7pPr lvl="6" algn="ctr" rtl="0">
              <a:lnSpc>
                <a:spcPct val="100000"/>
              </a:lnSpc>
              <a:spcBef>
                <a:spcPts val="1600"/>
              </a:spcBef>
              <a:spcAft>
                <a:spcPts val="0"/>
              </a:spcAft>
              <a:buNone/>
              <a:defRPr sz="1200">
                <a:solidFill>
                  <a:schemeClr val="lt1"/>
                </a:solidFill>
              </a:defRPr>
            </a:lvl7pPr>
            <a:lvl8pPr lvl="7" algn="ctr" rtl="0">
              <a:lnSpc>
                <a:spcPct val="100000"/>
              </a:lnSpc>
              <a:spcBef>
                <a:spcPts val="1600"/>
              </a:spcBef>
              <a:spcAft>
                <a:spcPts val="0"/>
              </a:spcAft>
              <a:buNone/>
              <a:defRPr sz="1200">
                <a:solidFill>
                  <a:schemeClr val="lt1"/>
                </a:solidFill>
              </a:defRPr>
            </a:lvl8pPr>
            <a:lvl9pPr lvl="8" algn="ctr" rtl="0">
              <a:lnSpc>
                <a:spcPct val="100000"/>
              </a:lnSpc>
              <a:spcBef>
                <a:spcPts val="1600"/>
              </a:spcBef>
              <a:spcAft>
                <a:spcPts val="1600"/>
              </a:spcAft>
              <a:buNone/>
              <a:defRPr sz="1200">
                <a:solidFill>
                  <a:schemeClr val="lt1"/>
                </a:solidFill>
              </a:defRPr>
            </a:lvl9pPr>
          </a:lstStyle>
          <a:p>
            <a:endParaRPr/>
          </a:p>
        </p:txBody>
      </p:sp>
      <p:sp>
        <p:nvSpPr>
          <p:cNvPr id="156" name="Google Shape;156;p19"/>
          <p:cNvSpPr txBox="1">
            <a:spLocks noGrp="1"/>
          </p:cNvSpPr>
          <p:nvPr>
            <p:ph type="subTitle" idx="2"/>
          </p:nvPr>
        </p:nvSpPr>
        <p:spPr>
          <a:xfrm>
            <a:off x="3494960" y="3855035"/>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solidFill>
                  <a:schemeClr val="lt1"/>
                </a:solidFill>
              </a:defRPr>
            </a:lvl1pPr>
            <a:lvl2pPr lvl="1" algn="ctr" rtl="0">
              <a:lnSpc>
                <a:spcPct val="100000"/>
              </a:lnSpc>
              <a:spcBef>
                <a:spcPts val="1600"/>
              </a:spcBef>
              <a:spcAft>
                <a:spcPts val="0"/>
              </a:spcAft>
              <a:buNone/>
              <a:defRPr sz="1200">
                <a:solidFill>
                  <a:schemeClr val="lt1"/>
                </a:solidFill>
              </a:defRPr>
            </a:lvl2pPr>
            <a:lvl3pPr lvl="2" algn="ctr" rtl="0">
              <a:lnSpc>
                <a:spcPct val="100000"/>
              </a:lnSpc>
              <a:spcBef>
                <a:spcPts val="1600"/>
              </a:spcBef>
              <a:spcAft>
                <a:spcPts val="0"/>
              </a:spcAft>
              <a:buNone/>
              <a:defRPr sz="1200">
                <a:solidFill>
                  <a:schemeClr val="lt1"/>
                </a:solidFill>
              </a:defRPr>
            </a:lvl3pPr>
            <a:lvl4pPr lvl="3" algn="ctr" rtl="0">
              <a:lnSpc>
                <a:spcPct val="100000"/>
              </a:lnSpc>
              <a:spcBef>
                <a:spcPts val="1600"/>
              </a:spcBef>
              <a:spcAft>
                <a:spcPts val="0"/>
              </a:spcAft>
              <a:buNone/>
              <a:defRPr sz="1200">
                <a:solidFill>
                  <a:schemeClr val="lt1"/>
                </a:solidFill>
              </a:defRPr>
            </a:lvl4pPr>
            <a:lvl5pPr lvl="4" algn="ctr" rtl="0">
              <a:lnSpc>
                <a:spcPct val="100000"/>
              </a:lnSpc>
              <a:spcBef>
                <a:spcPts val="1600"/>
              </a:spcBef>
              <a:spcAft>
                <a:spcPts val="0"/>
              </a:spcAft>
              <a:buNone/>
              <a:defRPr sz="1200">
                <a:solidFill>
                  <a:schemeClr val="lt1"/>
                </a:solidFill>
              </a:defRPr>
            </a:lvl5pPr>
            <a:lvl6pPr lvl="5" algn="ctr" rtl="0">
              <a:lnSpc>
                <a:spcPct val="100000"/>
              </a:lnSpc>
              <a:spcBef>
                <a:spcPts val="1600"/>
              </a:spcBef>
              <a:spcAft>
                <a:spcPts val="0"/>
              </a:spcAft>
              <a:buNone/>
              <a:defRPr sz="1200">
                <a:solidFill>
                  <a:schemeClr val="lt1"/>
                </a:solidFill>
              </a:defRPr>
            </a:lvl6pPr>
            <a:lvl7pPr lvl="6" algn="ctr" rtl="0">
              <a:lnSpc>
                <a:spcPct val="100000"/>
              </a:lnSpc>
              <a:spcBef>
                <a:spcPts val="1600"/>
              </a:spcBef>
              <a:spcAft>
                <a:spcPts val="0"/>
              </a:spcAft>
              <a:buNone/>
              <a:defRPr sz="1200">
                <a:solidFill>
                  <a:schemeClr val="lt1"/>
                </a:solidFill>
              </a:defRPr>
            </a:lvl7pPr>
            <a:lvl8pPr lvl="7" algn="ctr" rtl="0">
              <a:lnSpc>
                <a:spcPct val="100000"/>
              </a:lnSpc>
              <a:spcBef>
                <a:spcPts val="1600"/>
              </a:spcBef>
              <a:spcAft>
                <a:spcPts val="0"/>
              </a:spcAft>
              <a:buNone/>
              <a:defRPr sz="1200">
                <a:solidFill>
                  <a:schemeClr val="lt1"/>
                </a:solidFill>
              </a:defRPr>
            </a:lvl8pPr>
            <a:lvl9pPr lvl="8" algn="ctr" rtl="0">
              <a:lnSpc>
                <a:spcPct val="100000"/>
              </a:lnSpc>
              <a:spcBef>
                <a:spcPts val="1600"/>
              </a:spcBef>
              <a:spcAft>
                <a:spcPts val="1600"/>
              </a:spcAft>
              <a:buNone/>
              <a:defRPr sz="1200">
                <a:solidFill>
                  <a:schemeClr val="lt1"/>
                </a:solidFill>
              </a:defRPr>
            </a:lvl9pPr>
          </a:lstStyle>
          <a:p>
            <a:endParaRPr/>
          </a:p>
        </p:txBody>
      </p:sp>
      <p:sp>
        <p:nvSpPr>
          <p:cNvPr id="157" name="Google Shape;157;p19"/>
          <p:cNvSpPr txBox="1">
            <a:spLocks noGrp="1"/>
          </p:cNvSpPr>
          <p:nvPr>
            <p:ph type="subTitle" idx="3"/>
          </p:nvPr>
        </p:nvSpPr>
        <p:spPr>
          <a:xfrm>
            <a:off x="6279600" y="3855035"/>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solidFill>
                  <a:schemeClr val="lt1"/>
                </a:solidFill>
              </a:defRPr>
            </a:lvl1pPr>
            <a:lvl2pPr lvl="1" algn="ctr" rtl="0">
              <a:lnSpc>
                <a:spcPct val="100000"/>
              </a:lnSpc>
              <a:spcBef>
                <a:spcPts val="1600"/>
              </a:spcBef>
              <a:spcAft>
                <a:spcPts val="0"/>
              </a:spcAft>
              <a:buNone/>
              <a:defRPr sz="1200">
                <a:solidFill>
                  <a:schemeClr val="lt1"/>
                </a:solidFill>
              </a:defRPr>
            </a:lvl2pPr>
            <a:lvl3pPr lvl="2" algn="ctr" rtl="0">
              <a:lnSpc>
                <a:spcPct val="100000"/>
              </a:lnSpc>
              <a:spcBef>
                <a:spcPts val="1600"/>
              </a:spcBef>
              <a:spcAft>
                <a:spcPts val="0"/>
              </a:spcAft>
              <a:buNone/>
              <a:defRPr sz="1200">
                <a:solidFill>
                  <a:schemeClr val="lt1"/>
                </a:solidFill>
              </a:defRPr>
            </a:lvl3pPr>
            <a:lvl4pPr lvl="3" algn="ctr" rtl="0">
              <a:lnSpc>
                <a:spcPct val="100000"/>
              </a:lnSpc>
              <a:spcBef>
                <a:spcPts val="1600"/>
              </a:spcBef>
              <a:spcAft>
                <a:spcPts val="0"/>
              </a:spcAft>
              <a:buNone/>
              <a:defRPr sz="1200">
                <a:solidFill>
                  <a:schemeClr val="lt1"/>
                </a:solidFill>
              </a:defRPr>
            </a:lvl4pPr>
            <a:lvl5pPr lvl="4" algn="ctr" rtl="0">
              <a:lnSpc>
                <a:spcPct val="100000"/>
              </a:lnSpc>
              <a:spcBef>
                <a:spcPts val="1600"/>
              </a:spcBef>
              <a:spcAft>
                <a:spcPts val="0"/>
              </a:spcAft>
              <a:buNone/>
              <a:defRPr sz="1200">
                <a:solidFill>
                  <a:schemeClr val="lt1"/>
                </a:solidFill>
              </a:defRPr>
            </a:lvl5pPr>
            <a:lvl6pPr lvl="5" algn="ctr" rtl="0">
              <a:lnSpc>
                <a:spcPct val="100000"/>
              </a:lnSpc>
              <a:spcBef>
                <a:spcPts val="1600"/>
              </a:spcBef>
              <a:spcAft>
                <a:spcPts val="0"/>
              </a:spcAft>
              <a:buNone/>
              <a:defRPr sz="1200">
                <a:solidFill>
                  <a:schemeClr val="lt1"/>
                </a:solidFill>
              </a:defRPr>
            </a:lvl6pPr>
            <a:lvl7pPr lvl="6" algn="ctr" rtl="0">
              <a:lnSpc>
                <a:spcPct val="100000"/>
              </a:lnSpc>
              <a:spcBef>
                <a:spcPts val="1600"/>
              </a:spcBef>
              <a:spcAft>
                <a:spcPts val="0"/>
              </a:spcAft>
              <a:buNone/>
              <a:defRPr sz="1200">
                <a:solidFill>
                  <a:schemeClr val="lt1"/>
                </a:solidFill>
              </a:defRPr>
            </a:lvl7pPr>
            <a:lvl8pPr lvl="7" algn="ctr" rtl="0">
              <a:lnSpc>
                <a:spcPct val="100000"/>
              </a:lnSpc>
              <a:spcBef>
                <a:spcPts val="1600"/>
              </a:spcBef>
              <a:spcAft>
                <a:spcPts val="0"/>
              </a:spcAft>
              <a:buNone/>
              <a:defRPr sz="1200">
                <a:solidFill>
                  <a:schemeClr val="lt1"/>
                </a:solidFill>
              </a:defRPr>
            </a:lvl8pPr>
            <a:lvl9pPr lvl="8" algn="ctr" rtl="0">
              <a:lnSpc>
                <a:spcPct val="100000"/>
              </a:lnSpc>
              <a:spcBef>
                <a:spcPts val="1600"/>
              </a:spcBef>
              <a:spcAft>
                <a:spcPts val="1600"/>
              </a:spcAft>
              <a:buNone/>
              <a:defRPr sz="1200">
                <a:solidFill>
                  <a:schemeClr val="lt1"/>
                </a:solidFill>
              </a:defRPr>
            </a:lvl9pPr>
          </a:lstStyle>
          <a:p>
            <a:endParaRPr/>
          </a:p>
        </p:txBody>
      </p:sp>
      <p:sp>
        <p:nvSpPr>
          <p:cNvPr id="158" name="Google Shape;158;p19"/>
          <p:cNvSpPr txBox="1">
            <a:spLocks noGrp="1"/>
          </p:cNvSpPr>
          <p:nvPr>
            <p:ph type="subTitle" idx="4"/>
          </p:nvPr>
        </p:nvSpPr>
        <p:spPr>
          <a:xfrm>
            <a:off x="1492950" y="3439023"/>
            <a:ext cx="608100" cy="302100"/>
          </a:xfrm>
          <a:prstGeom prst="rect">
            <a:avLst/>
          </a:prstGeom>
          <a:noFill/>
        </p:spPr>
        <p:txBody>
          <a:bodyPr spcFirstLastPara="1" wrap="square" lIns="91425" tIns="90000" rIns="91425" bIns="0" anchor="ctr" anchorCtr="0">
            <a:noAutofit/>
          </a:bodyPr>
          <a:lstStyle>
            <a:lvl1pPr lvl="0" algn="ctr" rtl="0">
              <a:lnSpc>
                <a:spcPct val="100000"/>
              </a:lnSpc>
              <a:spcBef>
                <a:spcPts val="0"/>
              </a:spcBef>
              <a:spcAft>
                <a:spcPts val="0"/>
              </a:spcAft>
              <a:buNone/>
              <a:defRPr sz="1600" b="1">
                <a:solidFill>
                  <a:schemeClr val="lt1"/>
                </a:solidFill>
                <a:latin typeface="DM Sans"/>
                <a:ea typeface="DM Sans"/>
                <a:cs typeface="DM Sans"/>
                <a:sym typeface="DM Sans"/>
              </a:defRPr>
            </a:lvl1pPr>
            <a:lvl2pPr lvl="1" algn="ctr" rtl="0">
              <a:lnSpc>
                <a:spcPct val="100000"/>
              </a:lnSpc>
              <a:spcBef>
                <a:spcPts val="1600"/>
              </a:spcBef>
              <a:spcAft>
                <a:spcPts val="0"/>
              </a:spcAft>
              <a:buNone/>
              <a:defRPr sz="1600" b="1">
                <a:solidFill>
                  <a:schemeClr val="lt1"/>
                </a:solidFill>
                <a:latin typeface="DM Sans"/>
                <a:ea typeface="DM Sans"/>
                <a:cs typeface="DM Sans"/>
                <a:sym typeface="DM Sans"/>
              </a:defRPr>
            </a:lvl2pPr>
            <a:lvl3pPr lvl="2" algn="ctr" rtl="0">
              <a:lnSpc>
                <a:spcPct val="100000"/>
              </a:lnSpc>
              <a:spcBef>
                <a:spcPts val="1600"/>
              </a:spcBef>
              <a:spcAft>
                <a:spcPts val="0"/>
              </a:spcAft>
              <a:buNone/>
              <a:defRPr sz="1600" b="1">
                <a:solidFill>
                  <a:schemeClr val="lt1"/>
                </a:solidFill>
                <a:latin typeface="DM Sans"/>
                <a:ea typeface="DM Sans"/>
                <a:cs typeface="DM Sans"/>
                <a:sym typeface="DM Sans"/>
              </a:defRPr>
            </a:lvl3pPr>
            <a:lvl4pPr lvl="3" algn="ctr" rtl="0">
              <a:lnSpc>
                <a:spcPct val="100000"/>
              </a:lnSpc>
              <a:spcBef>
                <a:spcPts val="1600"/>
              </a:spcBef>
              <a:spcAft>
                <a:spcPts val="0"/>
              </a:spcAft>
              <a:buNone/>
              <a:defRPr sz="1600" b="1">
                <a:solidFill>
                  <a:schemeClr val="lt1"/>
                </a:solidFill>
                <a:latin typeface="DM Sans"/>
                <a:ea typeface="DM Sans"/>
                <a:cs typeface="DM Sans"/>
                <a:sym typeface="DM Sans"/>
              </a:defRPr>
            </a:lvl4pPr>
            <a:lvl5pPr lvl="4" algn="ctr" rtl="0">
              <a:lnSpc>
                <a:spcPct val="100000"/>
              </a:lnSpc>
              <a:spcBef>
                <a:spcPts val="1600"/>
              </a:spcBef>
              <a:spcAft>
                <a:spcPts val="0"/>
              </a:spcAft>
              <a:buNone/>
              <a:defRPr sz="1600" b="1">
                <a:solidFill>
                  <a:schemeClr val="lt1"/>
                </a:solidFill>
                <a:latin typeface="DM Sans"/>
                <a:ea typeface="DM Sans"/>
                <a:cs typeface="DM Sans"/>
                <a:sym typeface="DM Sans"/>
              </a:defRPr>
            </a:lvl5pPr>
            <a:lvl6pPr lvl="5" algn="ctr" rtl="0">
              <a:lnSpc>
                <a:spcPct val="100000"/>
              </a:lnSpc>
              <a:spcBef>
                <a:spcPts val="1600"/>
              </a:spcBef>
              <a:spcAft>
                <a:spcPts val="0"/>
              </a:spcAft>
              <a:buNone/>
              <a:defRPr sz="1600" b="1">
                <a:solidFill>
                  <a:schemeClr val="lt1"/>
                </a:solidFill>
                <a:latin typeface="DM Sans"/>
                <a:ea typeface="DM Sans"/>
                <a:cs typeface="DM Sans"/>
                <a:sym typeface="DM Sans"/>
              </a:defRPr>
            </a:lvl6pPr>
            <a:lvl7pPr lvl="6" algn="ctr" rtl="0">
              <a:lnSpc>
                <a:spcPct val="100000"/>
              </a:lnSpc>
              <a:spcBef>
                <a:spcPts val="1600"/>
              </a:spcBef>
              <a:spcAft>
                <a:spcPts val="0"/>
              </a:spcAft>
              <a:buNone/>
              <a:defRPr sz="1600" b="1">
                <a:solidFill>
                  <a:schemeClr val="lt1"/>
                </a:solidFill>
                <a:latin typeface="DM Sans"/>
                <a:ea typeface="DM Sans"/>
                <a:cs typeface="DM Sans"/>
                <a:sym typeface="DM Sans"/>
              </a:defRPr>
            </a:lvl7pPr>
            <a:lvl8pPr lvl="7" algn="ctr" rtl="0">
              <a:lnSpc>
                <a:spcPct val="100000"/>
              </a:lnSpc>
              <a:spcBef>
                <a:spcPts val="1600"/>
              </a:spcBef>
              <a:spcAft>
                <a:spcPts val="0"/>
              </a:spcAft>
              <a:buNone/>
              <a:defRPr sz="1600" b="1">
                <a:solidFill>
                  <a:schemeClr val="lt1"/>
                </a:solidFill>
                <a:latin typeface="DM Sans"/>
                <a:ea typeface="DM Sans"/>
                <a:cs typeface="DM Sans"/>
                <a:sym typeface="DM Sans"/>
              </a:defRPr>
            </a:lvl8pPr>
            <a:lvl9pPr lvl="8" algn="ctr" rtl="0">
              <a:lnSpc>
                <a:spcPct val="100000"/>
              </a:lnSpc>
              <a:spcBef>
                <a:spcPts val="1600"/>
              </a:spcBef>
              <a:spcAft>
                <a:spcPts val="1600"/>
              </a:spcAft>
              <a:buNone/>
              <a:defRPr sz="1600" b="1">
                <a:solidFill>
                  <a:schemeClr val="lt1"/>
                </a:solidFill>
                <a:latin typeface="DM Sans"/>
                <a:ea typeface="DM Sans"/>
                <a:cs typeface="DM Sans"/>
                <a:sym typeface="DM Sans"/>
              </a:defRPr>
            </a:lvl9pPr>
          </a:lstStyle>
          <a:p>
            <a:endParaRPr/>
          </a:p>
        </p:txBody>
      </p:sp>
      <p:sp>
        <p:nvSpPr>
          <p:cNvPr id="159" name="Google Shape;159;p19"/>
          <p:cNvSpPr txBox="1">
            <a:spLocks noGrp="1"/>
          </p:cNvSpPr>
          <p:nvPr>
            <p:ph type="subTitle" idx="5"/>
          </p:nvPr>
        </p:nvSpPr>
        <p:spPr>
          <a:xfrm>
            <a:off x="4267911" y="3439023"/>
            <a:ext cx="608100" cy="302100"/>
          </a:xfrm>
          <a:prstGeom prst="rect">
            <a:avLst/>
          </a:prstGeom>
          <a:noFill/>
        </p:spPr>
        <p:txBody>
          <a:bodyPr spcFirstLastPara="1" wrap="square" lIns="91425" tIns="90000" rIns="91425" bIns="0" anchor="ctr" anchorCtr="0">
            <a:noAutofit/>
          </a:bodyPr>
          <a:lstStyle>
            <a:lvl1pPr lvl="0" algn="ctr" rtl="0">
              <a:lnSpc>
                <a:spcPct val="100000"/>
              </a:lnSpc>
              <a:spcBef>
                <a:spcPts val="0"/>
              </a:spcBef>
              <a:spcAft>
                <a:spcPts val="0"/>
              </a:spcAft>
              <a:buNone/>
              <a:defRPr sz="1600" b="1">
                <a:solidFill>
                  <a:schemeClr val="lt1"/>
                </a:solidFill>
                <a:latin typeface="DM Sans"/>
                <a:ea typeface="DM Sans"/>
                <a:cs typeface="DM Sans"/>
                <a:sym typeface="DM Sans"/>
              </a:defRPr>
            </a:lvl1pPr>
            <a:lvl2pPr lvl="1" algn="ctr" rtl="0">
              <a:lnSpc>
                <a:spcPct val="100000"/>
              </a:lnSpc>
              <a:spcBef>
                <a:spcPts val="1600"/>
              </a:spcBef>
              <a:spcAft>
                <a:spcPts val="0"/>
              </a:spcAft>
              <a:buNone/>
              <a:defRPr sz="1600" b="1">
                <a:solidFill>
                  <a:schemeClr val="lt1"/>
                </a:solidFill>
                <a:latin typeface="DM Sans"/>
                <a:ea typeface="DM Sans"/>
                <a:cs typeface="DM Sans"/>
                <a:sym typeface="DM Sans"/>
              </a:defRPr>
            </a:lvl2pPr>
            <a:lvl3pPr lvl="2" algn="ctr" rtl="0">
              <a:lnSpc>
                <a:spcPct val="100000"/>
              </a:lnSpc>
              <a:spcBef>
                <a:spcPts val="1600"/>
              </a:spcBef>
              <a:spcAft>
                <a:spcPts val="0"/>
              </a:spcAft>
              <a:buNone/>
              <a:defRPr sz="1600" b="1">
                <a:solidFill>
                  <a:schemeClr val="lt1"/>
                </a:solidFill>
                <a:latin typeface="DM Sans"/>
                <a:ea typeface="DM Sans"/>
                <a:cs typeface="DM Sans"/>
                <a:sym typeface="DM Sans"/>
              </a:defRPr>
            </a:lvl3pPr>
            <a:lvl4pPr lvl="3" algn="ctr" rtl="0">
              <a:lnSpc>
                <a:spcPct val="100000"/>
              </a:lnSpc>
              <a:spcBef>
                <a:spcPts val="1600"/>
              </a:spcBef>
              <a:spcAft>
                <a:spcPts val="0"/>
              </a:spcAft>
              <a:buNone/>
              <a:defRPr sz="1600" b="1">
                <a:solidFill>
                  <a:schemeClr val="lt1"/>
                </a:solidFill>
                <a:latin typeface="DM Sans"/>
                <a:ea typeface="DM Sans"/>
                <a:cs typeface="DM Sans"/>
                <a:sym typeface="DM Sans"/>
              </a:defRPr>
            </a:lvl4pPr>
            <a:lvl5pPr lvl="4" algn="ctr" rtl="0">
              <a:lnSpc>
                <a:spcPct val="100000"/>
              </a:lnSpc>
              <a:spcBef>
                <a:spcPts val="1600"/>
              </a:spcBef>
              <a:spcAft>
                <a:spcPts val="0"/>
              </a:spcAft>
              <a:buNone/>
              <a:defRPr sz="1600" b="1">
                <a:solidFill>
                  <a:schemeClr val="lt1"/>
                </a:solidFill>
                <a:latin typeface="DM Sans"/>
                <a:ea typeface="DM Sans"/>
                <a:cs typeface="DM Sans"/>
                <a:sym typeface="DM Sans"/>
              </a:defRPr>
            </a:lvl5pPr>
            <a:lvl6pPr lvl="5" algn="ctr" rtl="0">
              <a:lnSpc>
                <a:spcPct val="100000"/>
              </a:lnSpc>
              <a:spcBef>
                <a:spcPts val="1600"/>
              </a:spcBef>
              <a:spcAft>
                <a:spcPts val="0"/>
              </a:spcAft>
              <a:buNone/>
              <a:defRPr sz="1600" b="1">
                <a:solidFill>
                  <a:schemeClr val="lt1"/>
                </a:solidFill>
                <a:latin typeface="DM Sans"/>
                <a:ea typeface="DM Sans"/>
                <a:cs typeface="DM Sans"/>
                <a:sym typeface="DM Sans"/>
              </a:defRPr>
            </a:lvl6pPr>
            <a:lvl7pPr lvl="6" algn="ctr" rtl="0">
              <a:lnSpc>
                <a:spcPct val="100000"/>
              </a:lnSpc>
              <a:spcBef>
                <a:spcPts val="1600"/>
              </a:spcBef>
              <a:spcAft>
                <a:spcPts val="0"/>
              </a:spcAft>
              <a:buNone/>
              <a:defRPr sz="1600" b="1">
                <a:solidFill>
                  <a:schemeClr val="lt1"/>
                </a:solidFill>
                <a:latin typeface="DM Sans"/>
                <a:ea typeface="DM Sans"/>
                <a:cs typeface="DM Sans"/>
                <a:sym typeface="DM Sans"/>
              </a:defRPr>
            </a:lvl7pPr>
            <a:lvl8pPr lvl="7" algn="ctr" rtl="0">
              <a:lnSpc>
                <a:spcPct val="100000"/>
              </a:lnSpc>
              <a:spcBef>
                <a:spcPts val="1600"/>
              </a:spcBef>
              <a:spcAft>
                <a:spcPts val="0"/>
              </a:spcAft>
              <a:buNone/>
              <a:defRPr sz="1600" b="1">
                <a:solidFill>
                  <a:schemeClr val="lt1"/>
                </a:solidFill>
                <a:latin typeface="DM Sans"/>
                <a:ea typeface="DM Sans"/>
                <a:cs typeface="DM Sans"/>
                <a:sym typeface="DM Sans"/>
              </a:defRPr>
            </a:lvl8pPr>
            <a:lvl9pPr lvl="8" algn="ctr" rtl="0">
              <a:lnSpc>
                <a:spcPct val="100000"/>
              </a:lnSpc>
              <a:spcBef>
                <a:spcPts val="1600"/>
              </a:spcBef>
              <a:spcAft>
                <a:spcPts val="1600"/>
              </a:spcAft>
              <a:buNone/>
              <a:defRPr sz="1600" b="1">
                <a:solidFill>
                  <a:schemeClr val="lt1"/>
                </a:solidFill>
                <a:latin typeface="DM Sans"/>
                <a:ea typeface="DM Sans"/>
                <a:cs typeface="DM Sans"/>
                <a:sym typeface="DM Sans"/>
              </a:defRPr>
            </a:lvl9pPr>
          </a:lstStyle>
          <a:p>
            <a:endParaRPr/>
          </a:p>
        </p:txBody>
      </p:sp>
      <p:sp>
        <p:nvSpPr>
          <p:cNvPr id="160" name="Google Shape;160;p19"/>
          <p:cNvSpPr txBox="1">
            <a:spLocks noGrp="1"/>
          </p:cNvSpPr>
          <p:nvPr>
            <p:ph type="subTitle" idx="6"/>
          </p:nvPr>
        </p:nvSpPr>
        <p:spPr>
          <a:xfrm>
            <a:off x="7052550" y="3439023"/>
            <a:ext cx="608100" cy="302100"/>
          </a:xfrm>
          <a:prstGeom prst="rect">
            <a:avLst/>
          </a:prstGeom>
          <a:noFill/>
        </p:spPr>
        <p:txBody>
          <a:bodyPr spcFirstLastPara="1" wrap="square" lIns="91425" tIns="90000" rIns="91425" bIns="0" anchor="ctr" anchorCtr="0">
            <a:noAutofit/>
          </a:bodyPr>
          <a:lstStyle>
            <a:lvl1pPr lvl="0" algn="ctr" rtl="0">
              <a:lnSpc>
                <a:spcPct val="100000"/>
              </a:lnSpc>
              <a:spcBef>
                <a:spcPts val="0"/>
              </a:spcBef>
              <a:spcAft>
                <a:spcPts val="0"/>
              </a:spcAft>
              <a:buNone/>
              <a:defRPr sz="1600" b="1">
                <a:solidFill>
                  <a:schemeClr val="lt1"/>
                </a:solidFill>
                <a:latin typeface="DM Sans"/>
                <a:ea typeface="DM Sans"/>
                <a:cs typeface="DM Sans"/>
                <a:sym typeface="DM Sans"/>
              </a:defRPr>
            </a:lvl1pPr>
            <a:lvl2pPr lvl="1" algn="ctr" rtl="0">
              <a:lnSpc>
                <a:spcPct val="100000"/>
              </a:lnSpc>
              <a:spcBef>
                <a:spcPts val="1600"/>
              </a:spcBef>
              <a:spcAft>
                <a:spcPts val="0"/>
              </a:spcAft>
              <a:buNone/>
              <a:defRPr sz="1600" b="1">
                <a:solidFill>
                  <a:schemeClr val="lt1"/>
                </a:solidFill>
                <a:latin typeface="DM Sans"/>
                <a:ea typeface="DM Sans"/>
                <a:cs typeface="DM Sans"/>
                <a:sym typeface="DM Sans"/>
              </a:defRPr>
            </a:lvl2pPr>
            <a:lvl3pPr lvl="2" algn="ctr" rtl="0">
              <a:lnSpc>
                <a:spcPct val="100000"/>
              </a:lnSpc>
              <a:spcBef>
                <a:spcPts val="1600"/>
              </a:spcBef>
              <a:spcAft>
                <a:spcPts val="0"/>
              </a:spcAft>
              <a:buNone/>
              <a:defRPr sz="1600" b="1">
                <a:solidFill>
                  <a:schemeClr val="lt1"/>
                </a:solidFill>
                <a:latin typeface="DM Sans"/>
                <a:ea typeface="DM Sans"/>
                <a:cs typeface="DM Sans"/>
                <a:sym typeface="DM Sans"/>
              </a:defRPr>
            </a:lvl3pPr>
            <a:lvl4pPr lvl="3" algn="ctr" rtl="0">
              <a:lnSpc>
                <a:spcPct val="100000"/>
              </a:lnSpc>
              <a:spcBef>
                <a:spcPts val="1600"/>
              </a:spcBef>
              <a:spcAft>
                <a:spcPts val="0"/>
              </a:spcAft>
              <a:buNone/>
              <a:defRPr sz="1600" b="1">
                <a:solidFill>
                  <a:schemeClr val="lt1"/>
                </a:solidFill>
                <a:latin typeface="DM Sans"/>
                <a:ea typeface="DM Sans"/>
                <a:cs typeface="DM Sans"/>
                <a:sym typeface="DM Sans"/>
              </a:defRPr>
            </a:lvl4pPr>
            <a:lvl5pPr lvl="4" algn="ctr" rtl="0">
              <a:lnSpc>
                <a:spcPct val="100000"/>
              </a:lnSpc>
              <a:spcBef>
                <a:spcPts val="1600"/>
              </a:spcBef>
              <a:spcAft>
                <a:spcPts val="0"/>
              </a:spcAft>
              <a:buNone/>
              <a:defRPr sz="1600" b="1">
                <a:solidFill>
                  <a:schemeClr val="lt1"/>
                </a:solidFill>
                <a:latin typeface="DM Sans"/>
                <a:ea typeface="DM Sans"/>
                <a:cs typeface="DM Sans"/>
                <a:sym typeface="DM Sans"/>
              </a:defRPr>
            </a:lvl5pPr>
            <a:lvl6pPr lvl="5" algn="ctr" rtl="0">
              <a:lnSpc>
                <a:spcPct val="100000"/>
              </a:lnSpc>
              <a:spcBef>
                <a:spcPts val="1600"/>
              </a:spcBef>
              <a:spcAft>
                <a:spcPts val="0"/>
              </a:spcAft>
              <a:buNone/>
              <a:defRPr sz="1600" b="1">
                <a:solidFill>
                  <a:schemeClr val="lt1"/>
                </a:solidFill>
                <a:latin typeface="DM Sans"/>
                <a:ea typeface="DM Sans"/>
                <a:cs typeface="DM Sans"/>
                <a:sym typeface="DM Sans"/>
              </a:defRPr>
            </a:lvl6pPr>
            <a:lvl7pPr lvl="6" algn="ctr" rtl="0">
              <a:lnSpc>
                <a:spcPct val="100000"/>
              </a:lnSpc>
              <a:spcBef>
                <a:spcPts val="1600"/>
              </a:spcBef>
              <a:spcAft>
                <a:spcPts val="0"/>
              </a:spcAft>
              <a:buNone/>
              <a:defRPr sz="1600" b="1">
                <a:solidFill>
                  <a:schemeClr val="lt1"/>
                </a:solidFill>
                <a:latin typeface="DM Sans"/>
                <a:ea typeface="DM Sans"/>
                <a:cs typeface="DM Sans"/>
                <a:sym typeface="DM Sans"/>
              </a:defRPr>
            </a:lvl7pPr>
            <a:lvl8pPr lvl="7" algn="ctr" rtl="0">
              <a:lnSpc>
                <a:spcPct val="100000"/>
              </a:lnSpc>
              <a:spcBef>
                <a:spcPts val="1600"/>
              </a:spcBef>
              <a:spcAft>
                <a:spcPts val="0"/>
              </a:spcAft>
              <a:buNone/>
              <a:defRPr sz="1600" b="1">
                <a:solidFill>
                  <a:schemeClr val="lt1"/>
                </a:solidFill>
                <a:latin typeface="DM Sans"/>
                <a:ea typeface="DM Sans"/>
                <a:cs typeface="DM Sans"/>
                <a:sym typeface="DM Sans"/>
              </a:defRPr>
            </a:lvl8pPr>
            <a:lvl9pPr lvl="8" algn="ctr" rtl="0">
              <a:lnSpc>
                <a:spcPct val="100000"/>
              </a:lnSpc>
              <a:spcBef>
                <a:spcPts val="1600"/>
              </a:spcBef>
              <a:spcAft>
                <a:spcPts val="1600"/>
              </a:spcAft>
              <a:buNone/>
              <a:defRPr sz="1600" b="1">
                <a:solidFill>
                  <a:schemeClr val="lt1"/>
                </a:solidFill>
                <a:latin typeface="DM Sans"/>
                <a:ea typeface="DM Sans"/>
                <a:cs typeface="DM Sans"/>
                <a:sym typeface="DM Sans"/>
              </a:defRPr>
            </a:lvl9pPr>
          </a:lstStyle>
          <a:p>
            <a:endParaRPr/>
          </a:p>
        </p:txBody>
      </p:sp>
      <p:sp>
        <p:nvSpPr>
          <p:cNvPr id="161" name="Google Shape;161;p19"/>
          <p:cNvSpPr txBox="1">
            <a:spLocks noGrp="1"/>
          </p:cNvSpPr>
          <p:nvPr>
            <p:ph type="subTitle" idx="7"/>
          </p:nvPr>
        </p:nvSpPr>
        <p:spPr>
          <a:xfrm>
            <a:off x="720050" y="2071225"/>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solidFill>
                  <a:schemeClr val="lt1"/>
                </a:solidFill>
              </a:defRPr>
            </a:lvl1pPr>
            <a:lvl2pPr lvl="1" algn="ctr" rtl="0">
              <a:lnSpc>
                <a:spcPct val="100000"/>
              </a:lnSpc>
              <a:spcBef>
                <a:spcPts val="1600"/>
              </a:spcBef>
              <a:spcAft>
                <a:spcPts val="0"/>
              </a:spcAft>
              <a:buNone/>
              <a:defRPr sz="1200">
                <a:solidFill>
                  <a:schemeClr val="lt1"/>
                </a:solidFill>
              </a:defRPr>
            </a:lvl2pPr>
            <a:lvl3pPr lvl="2" algn="ctr" rtl="0">
              <a:lnSpc>
                <a:spcPct val="100000"/>
              </a:lnSpc>
              <a:spcBef>
                <a:spcPts val="1600"/>
              </a:spcBef>
              <a:spcAft>
                <a:spcPts val="0"/>
              </a:spcAft>
              <a:buNone/>
              <a:defRPr sz="1200">
                <a:solidFill>
                  <a:schemeClr val="lt1"/>
                </a:solidFill>
              </a:defRPr>
            </a:lvl3pPr>
            <a:lvl4pPr lvl="3" algn="ctr" rtl="0">
              <a:lnSpc>
                <a:spcPct val="100000"/>
              </a:lnSpc>
              <a:spcBef>
                <a:spcPts val="1600"/>
              </a:spcBef>
              <a:spcAft>
                <a:spcPts val="0"/>
              </a:spcAft>
              <a:buNone/>
              <a:defRPr sz="1200">
                <a:solidFill>
                  <a:schemeClr val="lt1"/>
                </a:solidFill>
              </a:defRPr>
            </a:lvl4pPr>
            <a:lvl5pPr lvl="4" algn="ctr" rtl="0">
              <a:lnSpc>
                <a:spcPct val="100000"/>
              </a:lnSpc>
              <a:spcBef>
                <a:spcPts val="1600"/>
              </a:spcBef>
              <a:spcAft>
                <a:spcPts val="0"/>
              </a:spcAft>
              <a:buNone/>
              <a:defRPr sz="1200">
                <a:solidFill>
                  <a:schemeClr val="lt1"/>
                </a:solidFill>
              </a:defRPr>
            </a:lvl5pPr>
            <a:lvl6pPr lvl="5" algn="ctr" rtl="0">
              <a:lnSpc>
                <a:spcPct val="100000"/>
              </a:lnSpc>
              <a:spcBef>
                <a:spcPts val="1600"/>
              </a:spcBef>
              <a:spcAft>
                <a:spcPts val="0"/>
              </a:spcAft>
              <a:buNone/>
              <a:defRPr sz="1200">
                <a:solidFill>
                  <a:schemeClr val="lt1"/>
                </a:solidFill>
              </a:defRPr>
            </a:lvl6pPr>
            <a:lvl7pPr lvl="6" algn="ctr" rtl="0">
              <a:lnSpc>
                <a:spcPct val="100000"/>
              </a:lnSpc>
              <a:spcBef>
                <a:spcPts val="1600"/>
              </a:spcBef>
              <a:spcAft>
                <a:spcPts val="0"/>
              </a:spcAft>
              <a:buNone/>
              <a:defRPr sz="1200">
                <a:solidFill>
                  <a:schemeClr val="lt1"/>
                </a:solidFill>
              </a:defRPr>
            </a:lvl7pPr>
            <a:lvl8pPr lvl="7" algn="ctr" rtl="0">
              <a:lnSpc>
                <a:spcPct val="100000"/>
              </a:lnSpc>
              <a:spcBef>
                <a:spcPts val="1600"/>
              </a:spcBef>
              <a:spcAft>
                <a:spcPts val="0"/>
              </a:spcAft>
              <a:buNone/>
              <a:defRPr sz="1200">
                <a:solidFill>
                  <a:schemeClr val="lt1"/>
                </a:solidFill>
              </a:defRPr>
            </a:lvl8pPr>
            <a:lvl9pPr lvl="8" algn="ctr" rtl="0">
              <a:lnSpc>
                <a:spcPct val="100000"/>
              </a:lnSpc>
              <a:spcBef>
                <a:spcPts val="1600"/>
              </a:spcBef>
              <a:spcAft>
                <a:spcPts val="1600"/>
              </a:spcAft>
              <a:buNone/>
              <a:defRPr sz="1200">
                <a:solidFill>
                  <a:schemeClr val="lt1"/>
                </a:solidFill>
              </a:defRPr>
            </a:lvl9pPr>
          </a:lstStyle>
          <a:p>
            <a:endParaRPr/>
          </a:p>
        </p:txBody>
      </p:sp>
      <p:sp>
        <p:nvSpPr>
          <p:cNvPr id="162" name="Google Shape;162;p19"/>
          <p:cNvSpPr txBox="1">
            <a:spLocks noGrp="1"/>
          </p:cNvSpPr>
          <p:nvPr>
            <p:ph type="subTitle" idx="8"/>
          </p:nvPr>
        </p:nvSpPr>
        <p:spPr>
          <a:xfrm>
            <a:off x="3494960" y="2071225"/>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solidFill>
                  <a:schemeClr val="lt1"/>
                </a:solidFill>
              </a:defRPr>
            </a:lvl1pPr>
            <a:lvl2pPr lvl="1" algn="ctr" rtl="0">
              <a:lnSpc>
                <a:spcPct val="100000"/>
              </a:lnSpc>
              <a:spcBef>
                <a:spcPts val="1600"/>
              </a:spcBef>
              <a:spcAft>
                <a:spcPts val="0"/>
              </a:spcAft>
              <a:buNone/>
              <a:defRPr sz="1200">
                <a:solidFill>
                  <a:schemeClr val="lt1"/>
                </a:solidFill>
              </a:defRPr>
            </a:lvl2pPr>
            <a:lvl3pPr lvl="2" algn="ctr" rtl="0">
              <a:lnSpc>
                <a:spcPct val="100000"/>
              </a:lnSpc>
              <a:spcBef>
                <a:spcPts val="1600"/>
              </a:spcBef>
              <a:spcAft>
                <a:spcPts val="0"/>
              </a:spcAft>
              <a:buNone/>
              <a:defRPr sz="1200">
                <a:solidFill>
                  <a:schemeClr val="lt1"/>
                </a:solidFill>
              </a:defRPr>
            </a:lvl3pPr>
            <a:lvl4pPr lvl="3" algn="ctr" rtl="0">
              <a:lnSpc>
                <a:spcPct val="100000"/>
              </a:lnSpc>
              <a:spcBef>
                <a:spcPts val="1600"/>
              </a:spcBef>
              <a:spcAft>
                <a:spcPts val="0"/>
              </a:spcAft>
              <a:buNone/>
              <a:defRPr sz="1200">
                <a:solidFill>
                  <a:schemeClr val="lt1"/>
                </a:solidFill>
              </a:defRPr>
            </a:lvl4pPr>
            <a:lvl5pPr lvl="4" algn="ctr" rtl="0">
              <a:lnSpc>
                <a:spcPct val="100000"/>
              </a:lnSpc>
              <a:spcBef>
                <a:spcPts val="1600"/>
              </a:spcBef>
              <a:spcAft>
                <a:spcPts val="0"/>
              </a:spcAft>
              <a:buNone/>
              <a:defRPr sz="1200">
                <a:solidFill>
                  <a:schemeClr val="lt1"/>
                </a:solidFill>
              </a:defRPr>
            </a:lvl5pPr>
            <a:lvl6pPr lvl="5" algn="ctr" rtl="0">
              <a:lnSpc>
                <a:spcPct val="100000"/>
              </a:lnSpc>
              <a:spcBef>
                <a:spcPts val="1600"/>
              </a:spcBef>
              <a:spcAft>
                <a:spcPts val="0"/>
              </a:spcAft>
              <a:buNone/>
              <a:defRPr sz="1200">
                <a:solidFill>
                  <a:schemeClr val="lt1"/>
                </a:solidFill>
              </a:defRPr>
            </a:lvl6pPr>
            <a:lvl7pPr lvl="6" algn="ctr" rtl="0">
              <a:lnSpc>
                <a:spcPct val="100000"/>
              </a:lnSpc>
              <a:spcBef>
                <a:spcPts val="1600"/>
              </a:spcBef>
              <a:spcAft>
                <a:spcPts val="0"/>
              </a:spcAft>
              <a:buNone/>
              <a:defRPr sz="1200">
                <a:solidFill>
                  <a:schemeClr val="lt1"/>
                </a:solidFill>
              </a:defRPr>
            </a:lvl7pPr>
            <a:lvl8pPr lvl="7" algn="ctr" rtl="0">
              <a:lnSpc>
                <a:spcPct val="100000"/>
              </a:lnSpc>
              <a:spcBef>
                <a:spcPts val="1600"/>
              </a:spcBef>
              <a:spcAft>
                <a:spcPts val="0"/>
              </a:spcAft>
              <a:buNone/>
              <a:defRPr sz="1200">
                <a:solidFill>
                  <a:schemeClr val="lt1"/>
                </a:solidFill>
              </a:defRPr>
            </a:lvl8pPr>
            <a:lvl9pPr lvl="8" algn="ctr" rtl="0">
              <a:lnSpc>
                <a:spcPct val="100000"/>
              </a:lnSpc>
              <a:spcBef>
                <a:spcPts val="1600"/>
              </a:spcBef>
              <a:spcAft>
                <a:spcPts val="1600"/>
              </a:spcAft>
              <a:buNone/>
              <a:defRPr sz="1200">
                <a:solidFill>
                  <a:schemeClr val="lt1"/>
                </a:solidFill>
              </a:defRPr>
            </a:lvl9pPr>
          </a:lstStyle>
          <a:p>
            <a:endParaRPr/>
          </a:p>
        </p:txBody>
      </p:sp>
      <p:sp>
        <p:nvSpPr>
          <p:cNvPr id="163" name="Google Shape;163;p19"/>
          <p:cNvSpPr txBox="1">
            <a:spLocks noGrp="1"/>
          </p:cNvSpPr>
          <p:nvPr>
            <p:ph type="subTitle" idx="9"/>
          </p:nvPr>
        </p:nvSpPr>
        <p:spPr>
          <a:xfrm>
            <a:off x="6279600" y="2071225"/>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solidFill>
                  <a:schemeClr val="lt1"/>
                </a:solidFill>
              </a:defRPr>
            </a:lvl1pPr>
            <a:lvl2pPr lvl="1" algn="ctr" rtl="0">
              <a:lnSpc>
                <a:spcPct val="100000"/>
              </a:lnSpc>
              <a:spcBef>
                <a:spcPts val="1600"/>
              </a:spcBef>
              <a:spcAft>
                <a:spcPts val="0"/>
              </a:spcAft>
              <a:buNone/>
              <a:defRPr sz="1200">
                <a:solidFill>
                  <a:schemeClr val="lt1"/>
                </a:solidFill>
              </a:defRPr>
            </a:lvl2pPr>
            <a:lvl3pPr lvl="2" algn="ctr" rtl="0">
              <a:lnSpc>
                <a:spcPct val="100000"/>
              </a:lnSpc>
              <a:spcBef>
                <a:spcPts val="1600"/>
              </a:spcBef>
              <a:spcAft>
                <a:spcPts val="0"/>
              </a:spcAft>
              <a:buNone/>
              <a:defRPr sz="1200">
                <a:solidFill>
                  <a:schemeClr val="lt1"/>
                </a:solidFill>
              </a:defRPr>
            </a:lvl3pPr>
            <a:lvl4pPr lvl="3" algn="ctr" rtl="0">
              <a:lnSpc>
                <a:spcPct val="100000"/>
              </a:lnSpc>
              <a:spcBef>
                <a:spcPts val="1600"/>
              </a:spcBef>
              <a:spcAft>
                <a:spcPts val="0"/>
              </a:spcAft>
              <a:buNone/>
              <a:defRPr sz="1200">
                <a:solidFill>
                  <a:schemeClr val="lt1"/>
                </a:solidFill>
              </a:defRPr>
            </a:lvl4pPr>
            <a:lvl5pPr lvl="4" algn="ctr" rtl="0">
              <a:lnSpc>
                <a:spcPct val="100000"/>
              </a:lnSpc>
              <a:spcBef>
                <a:spcPts val="1600"/>
              </a:spcBef>
              <a:spcAft>
                <a:spcPts val="0"/>
              </a:spcAft>
              <a:buNone/>
              <a:defRPr sz="1200">
                <a:solidFill>
                  <a:schemeClr val="lt1"/>
                </a:solidFill>
              </a:defRPr>
            </a:lvl5pPr>
            <a:lvl6pPr lvl="5" algn="ctr" rtl="0">
              <a:lnSpc>
                <a:spcPct val="100000"/>
              </a:lnSpc>
              <a:spcBef>
                <a:spcPts val="1600"/>
              </a:spcBef>
              <a:spcAft>
                <a:spcPts val="0"/>
              </a:spcAft>
              <a:buNone/>
              <a:defRPr sz="1200">
                <a:solidFill>
                  <a:schemeClr val="lt1"/>
                </a:solidFill>
              </a:defRPr>
            </a:lvl6pPr>
            <a:lvl7pPr lvl="6" algn="ctr" rtl="0">
              <a:lnSpc>
                <a:spcPct val="100000"/>
              </a:lnSpc>
              <a:spcBef>
                <a:spcPts val="1600"/>
              </a:spcBef>
              <a:spcAft>
                <a:spcPts val="0"/>
              </a:spcAft>
              <a:buNone/>
              <a:defRPr sz="1200">
                <a:solidFill>
                  <a:schemeClr val="lt1"/>
                </a:solidFill>
              </a:defRPr>
            </a:lvl7pPr>
            <a:lvl8pPr lvl="7" algn="ctr" rtl="0">
              <a:lnSpc>
                <a:spcPct val="100000"/>
              </a:lnSpc>
              <a:spcBef>
                <a:spcPts val="1600"/>
              </a:spcBef>
              <a:spcAft>
                <a:spcPts val="0"/>
              </a:spcAft>
              <a:buNone/>
              <a:defRPr sz="1200">
                <a:solidFill>
                  <a:schemeClr val="lt1"/>
                </a:solidFill>
              </a:defRPr>
            </a:lvl8pPr>
            <a:lvl9pPr lvl="8" algn="ctr" rtl="0">
              <a:lnSpc>
                <a:spcPct val="100000"/>
              </a:lnSpc>
              <a:spcBef>
                <a:spcPts val="1600"/>
              </a:spcBef>
              <a:spcAft>
                <a:spcPts val="1600"/>
              </a:spcAft>
              <a:buNone/>
              <a:defRPr sz="1200">
                <a:solidFill>
                  <a:schemeClr val="lt1"/>
                </a:solidFill>
              </a:defRPr>
            </a:lvl9pPr>
          </a:lstStyle>
          <a:p>
            <a:endParaRPr/>
          </a:p>
        </p:txBody>
      </p:sp>
      <p:sp>
        <p:nvSpPr>
          <p:cNvPr id="164" name="Google Shape;164;p19"/>
          <p:cNvSpPr txBox="1">
            <a:spLocks noGrp="1"/>
          </p:cNvSpPr>
          <p:nvPr>
            <p:ph type="subTitle" idx="13"/>
          </p:nvPr>
        </p:nvSpPr>
        <p:spPr>
          <a:xfrm>
            <a:off x="1492950" y="1655200"/>
            <a:ext cx="608100" cy="302100"/>
          </a:xfrm>
          <a:prstGeom prst="rect">
            <a:avLst/>
          </a:prstGeom>
          <a:noFill/>
        </p:spPr>
        <p:txBody>
          <a:bodyPr spcFirstLastPara="1" wrap="square" lIns="91425" tIns="90000" rIns="91425" bIns="0" anchor="ctr" anchorCtr="0">
            <a:noAutofit/>
          </a:bodyPr>
          <a:lstStyle>
            <a:lvl1pPr lvl="0" algn="ctr" rtl="0">
              <a:lnSpc>
                <a:spcPct val="100000"/>
              </a:lnSpc>
              <a:spcBef>
                <a:spcPts val="0"/>
              </a:spcBef>
              <a:spcAft>
                <a:spcPts val="0"/>
              </a:spcAft>
              <a:buNone/>
              <a:defRPr sz="1600" b="1">
                <a:solidFill>
                  <a:schemeClr val="lt1"/>
                </a:solidFill>
                <a:latin typeface="DM Sans"/>
                <a:ea typeface="DM Sans"/>
                <a:cs typeface="DM Sans"/>
                <a:sym typeface="DM Sans"/>
              </a:defRPr>
            </a:lvl1pPr>
            <a:lvl2pPr lvl="1" algn="ctr" rtl="0">
              <a:lnSpc>
                <a:spcPct val="100000"/>
              </a:lnSpc>
              <a:spcBef>
                <a:spcPts val="1600"/>
              </a:spcBef>
              <a:spcAft>
                <a:spcPts val="0"/>
              </a:spcAft>
              <a:buNone/>
              <a:defRPr sz="1600" b="1">
                <a:solidFill>
                  <a:schemeClr val="lt1"/>
                </a:solidFill>
                <a:latin typeface="DM Sans"/>
                <a:ea typeface="DM Sans"/>
                <a:cs typeface="DM Sans"/>
                <a:sym typeface="DM Sans"/>
              </a:defRPr>
            </a:lvl2pPr>
            <a:lvl3pPr lvl="2" algn="ctr" rtl="0">
              <a:lnSpc>
                <a:spcPct val="100000"/>
              </a:lnSpc>
              <a:spcBef>
                <a:spcPts val="1600"/>
              </a:spcBef>
              <a:spcAft>
                <a:spcPts val="0"/>
              </a:spcAft>
              <a:buNone/>
              <a:defRPr sz="1600" b="1">
                <a:solidFill>
                  <a:schemeClr val="lt1"/>
                </a:solidFill>
                <a:latin typeface="DM Sans"/>
                <a:ea typeface="DM Sans"/>
                <a:cs typeface="DM Sans"/>
                <a:sym typeface="DM Sans"/>
              </a:defRPr>
            </a:lvl3pPr>
            <a:lvl4pPr lvl="3" algn="ctr" rtl="0">
              <a:lnSpc>
                <a:spcPct val="100000"/>
              </a:lnSpc>
              <a:spcBef>
                <a:spcPts val="1600"/>
              </a:spcBef>
              <a:spcAft>
                <a:spcPts val="0"/>
              </a:spcAft>
              <a:buNone/>
              <a:defRPr sz="1600" b="1">
                <a:solidFill>
                  <a:schemeClr val="lt1"/>
                </a:solidFill>
                <a:latin typeface="DM Sans"/>
                <a:ea typeface="DM Sans"/>
                <a:cs typeface="DM Sans"/>
                <a:sym typeface="DM Sans"/>
              </a:defRPr>
            </a:lvl4pPr>
            <a:lvl5pPr lvl="4" algn="ctr" rtl="0">
              <a:lnSpc>
                <a:spcPct val="100000"/>
              </a:lnSpc>
              <a:spcBef>
                <a:spcPts val="1600"/>
              </a:spcBef>
              <a:spcAft>
                <a:spcPts val="0"/>
              </a:spcAft>
              <a:buNone/>
              <a:defRPr sz="1600" b="1">
                <a:solidFill>
                  <a:schemeClr val="lt1"/>
                </a:solidFill>
                <a:latin typeface="DM Sans"/>
                <a:ea typeface="DM Sans"/>
                <a:cs typeface="DM Sans"/>
                <a:sym typeface="DM Sans"/>
              </a:defRPr>
            </a:lvl5pPr>
            <a:lvl6pPr lvl="5" algn="ctr" rtl="0">
              <a:lnSpc>
                <a:spcPct val="100000"/>
              </a:lnSpc>
              <a:spcBef>
                <a:spcPts val="1600"/>
              </a:spcBef>
              <a:spcAft>
                <a:spcPts val="0"/>
              </a:spcAft>
              <a:buNone/>
              <a:defRPr sz="1600" b="1">
                <a:solidFill>
                  <a:schemeClr val="lt1"/>
                </a:solidFill>
                <a:latin typeface="DM Sans"/>
                <a:ea typeface="DM Sans"/>
                <a:cs typeface="DM Sans"/>
                <a:sym typeface="DM Sans"/>
              </a:defRPr>
            </a:lvl6pPr>
            <a:lvl7pPr lvl="6" algn="ctr" rtl="0">
              <a:lnSpc>
                <a:spcPct val="100000"/>
              </a:lnSpc>
              <a:spcBef>
                <a:spcPts val="1600"/>
              </a:spcBef>
              <a:spcAft>
                <a:spcPts val="0"/>
              </a:spcAft>
              <a:buNone/>
              <a:defRPr sz="1600" b="1">
                <a:solidFill>
                  <a:schemeClr val="lt1"/>
                </a:solidFill>
                <a:latin typeface="DM Sans"/>
                <a:ea typeface="DM Sans"/>
                <a:cs typeface="DM Sans"/>
                <a:sym typeface="DM Sans"/>
              </a:defRPr>
            </a:lvl7pPr>
            <a:lvl8pPr lvl="7" algn="ctr" rtl="0">
              <a:lnSpc>
                <a:spcPct val="100000"/>
              </a:lnSpc>
              <a:spcBef>
                <a:spcPts val="1600"/>
              </a:spcBef>
              <a:spcAft>
                <a:spcPts val="0"/>
              </a:spcAft>
              <a:buNone/>
              <a:defRPr sz="1600" b="1">
                <a:solidFill>
                  <a:schemeClr val="lt1"/>
                </a:solidFill>
                <a:latin typeface="DM Sans"/>
                <a:ea typeface="DM Sans"/>
                <a:cs typeface="DM Sans"/>
                <a:sym typeface="DM Sans"/>
              </a:defRPr>
            </a:lvl8pPr>
            <a:lvl9pPr lvl="8" algn="ctr" rtl="0">
              <a:lnSpc>
                <a:spcPct val="100000"/>
              </a:lnSpc>
              <a:spcBef>
                <a:spcPts val="1600"/>
              </a:spcBef>
              <a:spcAft>
                <a:spcPts val="1600"/>
              </a:spcAft>
              <a:buNone/>
              <a:defRPr sz="1600" b="1">
                <a:solidFill>
                  <a:schemeClr val="lt1"/>
                </a:solidFill>
                <a:latin typeface="DM Sans"/>
                <a:ea typeface="DM Sans"/>
                <a:cs typeface="DM Sans"/>
                <a:sym typeface="DM Sans"/>
              </a:defRPr>
            </a:lvl9pPr>
          </a:lstStyle>
          <a:p>
            <a:endParaRPr/>
          </a:p>
        </p:txBody>
      </p:sp>
      <p:sp>
        <p:nvSpPr>
          <p:cNvPr id="165" name="Google Shape;165;p19"/>
          <p:cNvSpPr txBox="1">
            <a:spLocks noGrp="1"/>
          </p:cNvSpPr>
          <p:nvPr>
            <p:ph type="subTitle" idx="14"/>
          </p:nvPr>
        </p:nvSpPr>
        <p:spPr>
          <a:xfrm>
            <a:off x="4267911" y="1655200"/>
            <a:ext cx="608100" cy="302100"/>
          </a:xfrm>
          <a:prstGeom prst="rect">
            <a:avLst/>
          </a:prstGeom>
          <a:noFill/>
        </p:spPr>
        <p:txBody>
          <a:bodyPr spcFirstLastPara="1" wrap="square" lIns="91425" tIns="90000" rIns="91425" bIns="0" anchor="ctr" anchorCtr="0">
            <a:noAutofit/>
          </a:bodyPr>
          <a:lstStyle>
            <a:lvl1pPr lvl="0" algn="ctr" rtl="0">
              <a:lnSpc>
                <a:spcPct val="100000"/>
              </a:lnSpc>
              <a:spcBef>
                <a:spcPts val="0"/>
              </a:spcBef>
              <a:spcAft>
                <a:spcPts val="0"/>
              </a:spcAft>
              <a:buNone/>
              <a:defRPr sz="1600" b="1">
                <a:solidFill>
                  <a:schemeClr val="lt1"/>
                </a:solidFill>
                <a:latin typeface="DM Sans"/>
                <a:ea typeface="DM Sans"/>
                <a:cs typeface="DM Sans"/>
                <a:sym typeface="DM Sans"/>
              </a:defRPr>
            </a:lvl1pPr>
            <a:lvl2pPr lvl="1" algn="ctr" rtl="0">
              <a:lnSpc>
                <a:spcPct val="100000"/>
              </a:lnSpc>
              <a:spcBef>
                <a:spcPts val="1600"/>
              </a:spcBef>
              <a:spcAft>
                <a:spcPts val="0"/>
              </a:spcAft>
              <a:buNone/>
              <a:defRPr sz="1600" b="1">
                <a:solidFill>
                  <a:schemeClr val="lt1"/>
                </a:solidFill>
                <a:latin typeface="DM Sans"/>
                <a:ea typeface="DM Sans"/>
                <a:cs typeface="DM Sans"/>
                <a:sym typeface="DM Sans"/>
              </a:defRPr>
            </a:lvl2pPr>
            <a:lvl3pPr lvl="2" algn="ctr" rtl="0">
              <a:lnSpc>
                <a:spcPct val="100000"/>
              </a:lnSpc>
              <a:spcBef>
                <a:spcPts val="1600"/>
              </a:spcBef>
              <a:spcAft>
                <a:spcPts val="0"/>
              </a:spcAft>
              <a:buNone/>
              <a:defRPr sz="1600" b="1">
                <a:solidFill>
                  <a:schemeClr val="lt1"/>
                </a:solidFill>
                <a:latin typeface="DM Sans"/>
                <a:ea typeface="DM Sans"/>
                <a:cs typeface="DM Sans"/>
                <a:sym typeface="DM Sans"/>
              </a:defRPr>
            </a:lvl3pPr>
            <a:lvl4pPr lvl="3" algn="ctr" rtl="0">
              <a:lnSpc>
                <a:spcPct val="100000"/>
              </a:lnSpc>
              <a:spcBef>
                <a:spcPts val="1600"/>
              </a:spcBef>
              <a:spcAft>
                <a:spcPts val="0"/>
              </a:spcAft>
              <a:buNone/>
              <a:defRPr sz="1600" b="1">
                <a:solidFill>
                  <a:schemeClr val="lt1"/>
                </a:solidFill>
                <a:latin typeface="DM Sans"/>
                <a:ea typeface="DM Sans"/>
                <a:cs typeface="DM Sans"/>
                <a:sym typeface="DM Sans"/>
              </a:defRPr>
            </a:lvl4pPr>
            <a:lvl5pPr lvl="4" algn="ctr" rtl="0">
              <a:lnSpc>
                <a:spcPct val="100000"/>
              </a:lnSpc>
              <a:spcBef>
                <a:spcPts val="1600"/>
              </a:spcBef>
              <a:spcAft>
                <a:spcPts val="0"/>
              </a:spcAft>
              <a:buNone/>
              <a:defRPr sz="1600" b="1">
                <a:solidFill>
                  <a:schemeClr val="lt1"/>
                </a:solidFill>
                <a:latin typeface="DM Sans"/>
                <a:ea typeface="DM Sans"/>
                <a:cs typeface="DM Sans"/>
                <a:sym typeface="DM Sans"/>
              </a:defRPr>
            </a:lvl5pPr>
            <a:lvl6pPr lvl="5" algn="ctr" rtl="0">
              <a:lnSpc>
                <a:spcPct val="100000"/>
              </a:lnSpc>
              <a:spcBef>
                <a:spcPts val="1600"/>
              </a:spcBef>
              <a:spcAft>
                <a:spcPts val="0"/>
              </a:spcAft>
              <a:buNone/>
              <a:defRPr sz="1600" b="1">
                <a:solidFill>
                  <a:schemeClr val="lt1"/>
                </a:solidFill>
                <a:latin typeface="DM Sans"/>
                <a:ea typeface="DM Sans"/>
                <a:cs typeface="DM Sans"/>
                <a:sym typeface="DM Sans"/>
              </a:defRPr>
            </a:lvl6pPr>
            <a:lvl7pPr lvl="6" algn="ctr" rtl="0">
              <a:lnSpc>
                <a:spcPct val="100000"/>
              </a:lnSpc>
              <a:spcBef>
                <a:spcPts val="1600"/>
              </a:spcBef>
              <a:spcAft>
                <a:spcPts val="0"/>
              </a:spcAft>
              <a:buNone/>
              <a:defRPr sz="1600" b="1">
                <a:solidFill>
                  <a:schemeClr val="lt1"/>
                </a:solidFill>
                <a:latin typeface="DM Sans"/>
                <a:ea typeface="DM Sans"/>
                <a:cs typeface="DM Sans"/>
                <a:sym typeface="DM Sans"/>
              </a:defRPr>
            </a:lvl7pPr>
            <a:lvl8pPr lvl="7" algn="ctr" rtl="0">
              <a:lnSpc>
                <a:spcPct val="100000"/>
              </a:lnSpc>
              <a:spcBef>
                <a:spcPts val="1600"/>
              </a:spcBef>
              <a:spcAft>
                <a:spcPts val="0"/>
              </a:spcAft>
              <a:buNone/>
              <a:defRPr sz="1600" b="1">
                <a:solidFill>
                  <a:schemeClr val="lt1"/>
                </a:solidFill>
                <a:latin typeface="DM Sans"/>
                <a:ea typeface="DM Sans"/>
                <a:cs typeface="DM Sans"/>
                <a:sym typeface="DM Sans"/>
              </a:defRPr>
            </a:lvl8pPr>
            <a:lvl9pPr lvl="8" algn="ctr" rtl="0">
              <a:lnSpc>
                <a:spcPct val="100000"/>
              </a:lnSpc>
              <a:spcBef>
                <a:spcPts val="1600"/>
              </a:spcBef>
              <a:spcAft>
                <a:spcPts val="1600"/>
              </a:spcAft>
              <a:buNone/>
              <a:defRPr sz="1600" b="1">
                <a:solidFill>
                  <a:schemeClr val="lt1"/>
                </a:solidFill>
                <a:latin typeface="DM Sans"/>
                <a:ea typeface="DM Sans"/>
                <a:cs typeface="DM Sans"/>
                <a:sym typeface="DM Sans"/>
              </a:defRPr>
            </a:lvl9pPr>
          </a:lstStyle>
          <a:p>
            <a:endParaRPr/>
          </a:p>
        </p:txBody>
      </p:sp>
      <p:sp>
        <p:nvSpPr>
          <p:cNvPr id="166" name="Google Shape;166;p19"/>
          <p:cNvSpPr txBox="1">
            <a:spLocks noGrp="1"/>
          </p:cNvSpPr>
          <p:nvPr>
            <p:ph type="subTitle" idx="15"/>
          </p:nvPr>
        </p:nvSpPr>
        <p:spPr>
          <a:xfrm>
            <a:off x="7052550" y="1655200"/>
            <a:ext cx="608100" cy="302100"/>
          </a:xfrm>
          <a:prstGeom prst="rect">
            <a:avLst/>
          </a:prstGeom>
          <a:noFill/>
        </p:spPr>
        <p:txBody>
          <a:bodyPr spcFirstLastPara="1" wrap="square" lIns="91425" tIns="90000" rIns="91425" bIns="0" anchor="ctr" anchorCtr="0">
            <a:noAutofit/>
          </a:bodyPr>
          <a:lstStyle>
            <a:lvl1pPr lvl="0" algn="ctr" rtl="0">
              <a:lnSpc>
                <a:spcPct val="100000"/>
              </a:lnSpc>
              <a:spcBef>
                <a:spcPts val="0"/>
              </a:spcBef>
              <a:spcAft>
                <a:spcPts val="0"/>
              </a:spcAft>
              <a:buNone/>
              <a:defRPr sz="1600" b="1">
                <a:solidFill>
                  <a:schemeClr val="lt1"/>
                </a:solidFill>
                <a:latin typeface="DM Sans"/>
                <a:ea typeface="DM Sans"/>
                <a:cs typeface="DM Sans"/>
                <a:sym typeface="DM Sans"/>
              </a:defRPr>
            </a:lvl1pPr>
            <a:lvl2pPr lvl="1" algn="ctr" rtl="0">
              <a:lnSpc>
                <a:spcPct val="100000"/>
              </a:lnSpc>
              <a:spcBef>
                <a:spcPts val="1600"/>
              </a:spcBef>
              <a:spcAft>
                <a:spcPts val="0"/>
              </a:spcAft>
              <a:buNone/>
              <a:defRPr sz="1600" b="1">
                <a:solidFill>
                  <a:schemeClr val="lt1"/>
                </a:solidFill>
                <a:latin typeface="DM Sans"/>
                <a:ea typeface="DM Sans"/>
                <a:cs typeface="DM Sans"/>
                <a:sym typeface="DM Sans"/>
              </a:defRPr>
            </a:lvl2pPr>
            <a:lvl3pPr lvl="2" algn="ctr" rtl="0">
              <a:lnSpc>
                <a:spcPct val="100000"/>
              </a:lnSpc>
              <a:spcBef>
                <a:spcPts val="1600"/>
              </a:spcBef>
              <a:spcAft>
                <a:spcPts val="0"/>
              </a:spcAft>
              <a:buNone/>
              <a:defRPr sz="1600" b="1">
                <a:solidFill>
                  <a:schemeClr val="lt1"/>
                </a:solidFill>
                <a:latin typeface="DM Sans"/>
                <a:ea typeface="DM Sans"/>
                <a:cs typeface="DM Sans"/>
                <a:sym typeface="DM Sans"/>
              </a:defRPr>
            </a:lvl3pPr>
            <a:lvl4pPr lvl="3" algn="ctr" rtl="0">
              <a:lnSpc>
                <a:spcPct val="100000"/>
              </a:lnSpc>
              <a:spcBef>
                <a:spcPts val="1600"/>
              </a:spcBef>
              <a:spcAft>
                <a:spcPts val="0"/>
              </a:spcAft>
              <a:buNone/>
              <a:defRPr sz="1600" b="1">
                <a:solidFill>
                  <a:schemeClr val="lt1"/>
                </a:solidFill>
                <a:latin typeface="DM Sans"/>
                <a:ea typeface="DM Sans"/>
                <a:cs typeface="DM Sans"/>
                <a:sym typeface="DM Sans"/>
              </a:defRPr>
            </a:lvl4pPr>
            <a:lvl5pPr lvl="4" algn="ctr" rtl="0">
              <a:lnSpc>
                <a:spcPct val="100000"/>
              </a:lnSpc>
              <a:spcBef>
                <a:spcPts val="1600"/>
              </a:spcBef>
              <a:spcAft>
                <a:spcPts val="0"/>
              </a:spcAft>
              <a:buNone/>
              <a:defRPr sz="1600" b="1">
                <a:solidFill>
                  <a:schemeClr val="lt1"/>
                </a:solidFill>
                <a:latin typeface="DM Sans"/>
                <a:ea typeface="DM Sans"/>
                <a:cs typeface="DM Sans"/>
                <a:sym typeface="DM Sans"/>
              </a:defRPr>
            </a:lvl5pPr>
            <a:lvl6pPr lvl="5" algn="ctr" rtl="0">
              <a:lnSpc>
                <a:spcPct val="100000"/>
              </a:lnSpc>
              <a:spcBef>
                <a:spcPts val="1600"/>
              </a:spcBef>
              <a:spcAft>
                <a:spcPts val="0"/>
              </a:spcAft>
              <a:buNone/>
              <a:defRPr sz="1600" b="1">
                <a:solidFill>
                  <a:schemeClr val="lt1"/>
                </a:solidFill>
                <a:latin typeface="DM Sans"/>
                <a:ea typeface="DM Sans"/>
                <a:cs typeface="DM Sans"/>
                <a:sym typeface="DM Sans"/>
              </a:defRPr>
            </a:lvl6pPr>
            <a:lvl7pPr lvl="6" algn="ctr" rtl="0">
              <a:lnSpc>
                <a:spcPct val="100000"/>
              </a:lnSpc>
              <a:spcBef>
                <a:spcPts val="1600"/>
              </a:spcBef>
              <a:spcAft>
                <a:spcPts val="0"/>
              </a:spcAft>
              <a:buNone/>
              <a:defRPr sz="1600" b="1">
                <a:solidFill>
                  <a:schemeClr val="lt1"/>
                </a:solidFill>
                <a:latin typeface="DM Sans"/>
                <a:ea typeface="DM Sans"/>
                <a:cs typeface="DM Sans"/>
                <a:sym typeface="DM Sans"/>
              </a:defRPr>
            </a:lvl7pPr>
            <a:lvl8pPr lvl="7" algn="ctr" rtl="0">
              <a:lnSpc>
                <a:spcPct val="100000"/>
              </a:lnSpc>
              <a:spcBef>
                <a:spcPts val="1600"/>
              </a:spcBef>
              <a:spcAft>
                <a:spcPts val="0"/>
              </a:spcAft>
              <a:buNone/>
              <a:defRPr sz="1600" b="1">
                <a:solidFill>
                  <a:schemeClr val="lt1"/>
                </a:solidFill>
                <a:latin typeface="DM Sans"/>
                <a:ea typeface="DM Sans"/>
                <a:cs typeface="DM Sans"/>
                <a:sym typeface="DM Sans"/>
              </a:defRPr>
            </a:lvl8pPr>
            <a:lvl9pPr lvl="8" algn="ctr" rtl="0">
              <a:lnSpc>
                <a:spcPct val="100000"/>
              </a:lnSpc>
              <a:spcBef>
                <a:spcPts val="1600"/>
              </a:spcBef>
              <a:spcAft>
                <a:spcPts val="1600"/>
              </a:spcAft>
              <a:buNone/>
              <a:defRPr sz="1600" b="1">
                <a:solidFill>
                  <a:schemeClr val="lt1"/>
                </a:solidFill>
                <a:latin typeface="DM Sans"/>
                <a:ea typeface="DM Sans"/>
                <a:cs typeface="DM Sans"/>
                <a:sym typeface="DM Sans"/>
              </a:defRPr>
            </a:lvl9pPr>
          </a:lstStyle>
          <a:p>
            <a:endParaRPr/>
          </a:p>
        </p:txBody>
      </p:sp>
      <p:grpSp>
        <p:nvGrpSpPr>
          <p:cNvPr id="167" name="Google Shape;167;p19"/>
          <p:cNvGrpSpPr/>
          <p:nvPr/>
        </p:nvGrpSpPr>
        <p:grpSpPr>
          <a:xfrm>
            <a:off x="76200" y="76200"/>
            <a:ext cx="8991600" cy="4991100"/>
            <a:chOff x="76200" y="76200"/>
            <a:chExt cx="8991600" cy="4991100"/>
          </a:xfrm>
        </p:grpSpPr>
        <p:sp>
          <p:nvSpPr>
            <p:cNvPr id="168" name="Google Shape;168;p19"/>
            <p:cNvSpPr/>
            <p:nvPr/>
          </p:nvSpPr>
          <p:spPr>
            <a:xfrm>
              <a:off x="76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69" name="Google Shape;169;p19"/>
            <p:cNvSpPr/>
            <p:nvPr/>
          </p:nvSpPr>
          <p:spPr>
            <a:xfrm>
              <a:off x="8797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70" name="Google Shape;170;p19"/>
            <p:cNvSpPr/>
            <p:nvPr/>
          </p:nvSpPr>
          <p:spPr>
            <a:xfrm>
              <a:off x="76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71" name="Google Shape;171;p19"/>
            <p:cNvSpPr/>
            <p:nvPr/>
          </p:nvSpPr>
          <p:spPr>
            <a:xfrm>
              <a:off x="8797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172" name="Google Shape;172;p19"/>
          <p:cNvSpPr txBox="1">
            <a:spLocks noGrp="1"/>
          </p:cNvSpPr>
          <p:nvPr>
            <p:ph type="ctrTitle"/>
          </p:nvPr>
        </p:nvSpPr>
        <p:spPr>
          <a:xfrm>
            <a:off x="1410611" y="490996"/>
            <a:ext cx="63228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2pPr>
            <a:lvl3pPr lvl="2"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3pPr>
            <a:lvl4pPr lvl="3"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4pPr>
            <a:lvl5pPr lvl="4"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5pPr>
            <a:lvl6pPr lvl="5"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6pPr>
            <a:lvl7pPr lvl="6"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7pPr>
            <a:lvl8pPr lvl="7"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8pPr>
            <a:lvl9pPr lvl="8"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umbers and text">
  <p:cSld name="ONE_COLUMN_TEXT_1_1_1_1">
    <p:bg>
      <p:bgPr>
        <a:solidFill>
          <a:schemeClr val="dk1"/>
        </a:solidFill>
        <a:effectLst/>
      </p:bgPr>
    </p:bg>
    <p:spTree>
      <p:nvGrpSpPr>
        <p:cNvPr id="1" name="Shape 188"/>
        <p:cNvGrpSpPr/>
        <p:nvPr/>
      </p:nvGrpSpPr>
      <p:grpSpPr>
        <a:xfrm>
          <a:off x="0" y="0"/>
          <a:ext cx="0" cy="0"/>
          <a:chOff x="0" y="0"/>
          <a:chExt cx="0" cy="0"/>
        </a:xfrm>
      </p:grpSpPr>
      <p:sp>
        <p:nvSpPr>
          <p:cNvPr id="189" name="Google Shape;189;p21"/>
          <p:cNvSpPr txBox="1">
            <a:spLocks noGrp="1"/>
          </p:cNvSpPr>
          <p:nvPr>
            <p:ph type="subTitle" idx="1"/>
          </p:nvPr>
        </p:nvSpPr>
        <p:spPr>
          <a:xfrm>
            <a:off x="728125" y="4145400"/>
            <a:ext cx="34473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6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90" name="Google Shape;190;p21"/>
          <p:cNvSpPr txBox="1">
            <a:spLocks noGrp="1"/>
          </p:cNvSpPr>
          <p:nvPr>
            <p:ph type="subTitle" idx="2"/>
          </p:nvPr>
        </p:nvSpPr>
        <p:spPr>
          <a:xfrm>
            <a:off x="4968575" y="4145400"/>
            <a:ext cx="34473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6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91" name="Google Shape;191;p21"/>
          <p:cNvSpPr txBox="1">
            <a:spLocks noGrp="1"/>
          </p:cNvSpPr>
          <p:nvPr>
            <p:ph type="title" hasCustomPrompt="1"/>
          </p:nvPr>
        </p:nvSpPr>
        <p:spPr>
          <a:xfrm>
            <a:off x="5292276" y="3622419"/>
            <a:ext cx="27999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3600"/>
              <a:buNone/>
              <a:defRPr sz="3000">
                <a:solidFill>
                  <a:schemeClr val="lt1"/>
                </a:solidFill>
              </a:defRPr>
            </a:lvl1pPr>
            <a:lvl2pPr lvl="1"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2pPr>
            <a:lvl3pPr lvl="2"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3pPr>
            <a:lvl4pPr lvl="3"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4pPr>
            <a:lvl5pPr lvl="4"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5pPr>
            <a:lvl6pPr lvl="5"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6pPr>
            <a:lvl7pPr lvl="6"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7pPr>
            <a:lvl8pPr lvl="7"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8pPr>
            <a:lvl9pPr lvl="8"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9pPr>
          </a:lstStyle>
          <a:p>
            <a:r>
              <a:t>xx%</a:t>
            </a:r>
          </a:p>
        </p:txBody>
      </p:sp>
      <p:sp>
        <p:nvSpPr>
          <p:cNvPr id="192" name="Google Shape;192;p21"/>
          <p:cNvSpPr txBox="1">
            <a:spLocks noGrp="1"/>
          </p:cNvSpPr>
          <p:nvPr>
            <p:ph type="title" idx="3" hasCustomPrompt="1"/>
          </p:nvPr>
        </p:nvSpPr>
        <p:spPr>
          <a:xfrm>
            <a:off x="1051825" y="3622419"/>
            <a:ext cx="27999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3600"/>
              <a:buNone/>
              <a:defRPr sz="3000">
                <a:solidFill>
                  <a:schemeClr val="dk2"/>
                </a:solidFill>
              </a:defRPr>
            </a:lvl1pPr>
            <a:lvl2pPr lvl="1"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2pPr>
            <a:lvl3pPr lvl="2"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3pPr>
            <a:lvl4pPr lvl="3"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4pPr>
            <a:lvl5pPr lvl="4"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5pPr>
            <a:lvl6pPr lvl="5"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6pPr>
            <a:lvl7pPr lvl="6"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7pPr>
            <a:lvl8pPr lvl="7"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8pPr>
            <a:lvl9pPr lvl="8"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9pPr>
          </a:lstStyle>
          <a:p>
            <a:r>
              <a:t>xx%</a:t>
            </a:r>
          </a:p>
        </p:txBody>
      </p:sp>
      <p:grpSp>
        <p:nvGrpSpPr>
          <p:cNvPr id="193" name="Google Shape;193;p21"/>
          <p:cNvGrpSpPr/>
          <p:nvPr/>
        </p:nvGrpSpPr>
        <p:grpSpPr>
          <a:xfrm>
            <a:off x="76200" y="76200"/>
            <a:ext cx="8991600" cy="4991100"/>
            <a:chOff x="76200" y="76200"/>
            <a:chExt cx="8991600" cy="4991100"/>
          </a:xfrm>
        </p:grpSpPr>
        <p:sp>
          <p:nvSpPr>
            <p:cNvPr id="194" name="Google Shape;194;p21"/>
            <p:cNvSpPr/>
            <p:nvPr/>
          </p:nvSpPr>
          <p:spPr>
            <a:xfrm>
              <a:off x="76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95" name="Google Shape;195;p21"/>
            <p:cNvSpPr/>
            <p:nvPr/>
          </p:nvSpPr>
          <p:spPr>
            <a:xfrm>
              <a:off x="8797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96" name="Google Shape;196;p21"/>
            <p:cNvSpPr/>
            <p:nvPr/>
          </p:nvSpPr>
          <p:spPr>
            <a:xfrm>
              <a:off x="76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97" name="Google Shape;197;p21"/>
            <p:cNvSpPr/>
            <p:nvPr/>
          </p:nvSpPr>
          <p:spPr>
            <a:xfrm>
              <a:off x="8797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198" name="Google Shape;198;p21"/>
          <p:cNvSpPr txBox="1">
            <a:spLocks noGrp="1"/>
          </p:cNvSpPr>
          <p:nvPr>
            <p:ph type="ctrTitle" idx="4"/>
          </p:nvPr>
        </p:nvSpPr>
        <p:spPr>
          <a:xfrm>
            <a:off x="1410611" y="490996"/>
            <a:ext cx="63228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2pPr>
            <a:lvl3pPr lvl="2"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3pPr>
            <a:lvl4pPr lvl="3"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4pPr>
            <a:lvl5pPr lvl="4"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5pPr>
            <a:lvl6pPr lvl="5"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6pPr>
            <a:lvl7pPr lvl="6"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7pPr>
            <a:lvl8pPr lvl="7"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8pPr>
            <a:lvl9pPr lvl="8"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9pPr>
          </a:lstStyle>
          <a:p>
            <a:endParaRPr/>
          </a:p>
        </p:txBody>
      </p:sp>
      <p:sp>
        <p:nvSpPr>
          <p:cNvPr id="199" name="Google Shape;199;p21"/>
          <p:cNvSpPr txBox="1">
            <a:spLocks noGrp="1"/>
          </p:cNvSpPr>
          <p:nvPr>
            <p:ph type="subTitle" idx="5"/>
          </p:nvPr>
        </p:nvSpPr>
        <p:spPr>
          <a:xfrm>
            <a:off x="728125" y="2178775"/>
            <a:ext cx="34473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6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00" name="Google Shape;200;p21"/>
          <p:cNvSpPr txBox="1">
            <a:spLocks noGrp="1"/>
          </p:cNvSpPr>
          <p:nvPr>
            <p:ph type="subTitle" idx="6"/>
          </p:nvPr>
        </p:nvSpPr>
        <p:spPr>
          <a:xfrm>
            <a:off x="4968575" y="2178775"/>
            <a:ext cx="34473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6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01" name="Google Shape;201;p21"/>
          <p:cNvSpPr txBox="1">
            <a:spLocks noGrp="1"/>
          </p:cNvSpPr>
          <p:nvPr>
            <p:ph type="title" idx="7" hasCustomPrompt="1"/>
          </p:nvPr>
        </p:nvSpPr>
        <p:spPr>
          <a:xfrm>
            <a:off x="5292276" y="1655794"/>
            <a:ext cx="27999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3600"/>
              <a:buNone/>
              <a:defRPr sz="3000">
                <a:solidFill>
                  <a:schemeClr val="accent1"/>
                </a:solidFill>
              </a:defRPr>
            </a:lvl1pPr>
            <a:lvl2pPr lvl="1"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2pPr>
            <a:lvl3pPr lvl="2"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3pPr>
            <a:lvl4pPr lvl="3"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4pPr>
            <a:lvl5pPr lvl="4"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5pPr>
            <a:lvl6pPr lvl="5"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6pPr>
            <a:lvl7pPr lvl="6"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7pPr>
            <a:lvl8pPr lvl="7"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8pPr>
            <a:lvl9pPr lvl="8"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9pPr>
          </a:lstStyle>
          <a:p>
            <a:r>
              <a:t>xx%</a:t>
            </a:r>
          </a:p>
        </p:txBody>
      </p:sp>
      <p:sp>
        <p:nvSpPr>
          <p:cNvPr id="202" name="Google Shape;202;p21"/>
          <p:cNvSpPr txBox="1">
            <a:spLocks noGrp="1"/>
          </p:cNvSpPr>
          <p:nvPr>
            <p:ph type="title" idx="8" hasCustomPrompt="1"/>
          </p:nvPr>
        </p:nvSpPr>
        <p:spPr>
          <a:xfrm>
            <a:off x="1051825" y="1655794"/>
            <a:ext cx="27999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3600"/>
              <a:buNone/>
              <a:defRPr sz="3000">
                <a:solidFill>
                  <a:schemeClr val="lt2"/>
                </a:solidFill>
              </a:defRPr>
            </a:lvl1pPr>
            <a:lvl2pPr lvl="1"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2pPr>
            <a:lvl3pPr lvl="2"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3pPr>
            <a:lvl4pPr lvl="3"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4pPr>
            <a:lvl5pPr lvl="4"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5pPr>
            <a:lvl6pPr lvl="5"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6pPr>
            <a:lvl7pPr lvl="6"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7pPr>
            <a:lvl8pPr lvl="7"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8pPr>
            <a:lvl9pPr lvl="8" algn="ctr" rtl="0">
              <a:spcBef>
                <a:spcPts val="0"/>
              </a:spcBef>
              <a:spcAft>
                <a:spcPts val="0"/>
              </a:spcAft>
              <a:buClr>
                <a:schemeClr val="lt1"/>
              </a:buClr>
              <a:buSzPts val="3600"/>
              <a:buFont typeface="DM Sans"/>
              <a:buNone/>
              <a:defRPr sz="3600">
                <a:solidFill>
                  <a:schemeClr val="lt1"/>
                </a:solidFill>
                <a:latin typeface="DM Sans"/>
                <a:ea typeface="DM Sans"/>
                <a:cs typeface="DM Sans"/>
                <a:sym typeface="DM Sans"/>
              </a:defRPr>
            </a:lvl9pPr>
          </a:lstStyle>
          <a:p>
            <a:r>
              <a:t>xx%</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720000" y="2549375"/>
            <a:ext cx="4494600" cy="17172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sz="48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8" name="Google Shape;18;p3"/>
          <p:cNvSpPr txBox="1">
            <a:spLocks noGrp="1"/>
          </p:cNvSpPr>
          <p:nvPr>
            <p:ph type="subTitle" idx="1"/>
          </p:nvPr>
        </p:nvSpPr>
        <p:spPr>
          <a:xfrm>
            <a:off x="720000" y="4335225"/>
            <a:ext cx="2956800" cy="494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600">
                <a:solidFill>
                  <a:schemeClr val="lt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9" name="Google Shape;19;p3"/>
          <p:cNvSpPr txBox="1">
            <a:spLocks noGrp="1"/>
          </p:cNvSpPr>
          <p:nvPr>
            <p:ph type="title" idx="2" hasCustomPrompt="1"/>
          </p:nvPr>
        </p:nvSpPr>
        <p:spPr>
          <a:xfrm>
            <a:off x="720000" y="524500"/>
            <a:ext cx="3468900" cy="11049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None/>
              <a:defRPr sz="7200">
                <a:solidFill>
                  <a:schemeClr val="lt1"/>
                </a:solidFill>
              </a:defRPr>
            </a:lvl1pPr>
            <a:lvl2pPr lvl="1" algn="r" rtl="0">
              <a:spcBef>
                <a:spcPts val="0"/>
              </a:spcBef>
              <a:spcAft>
                <a:spcPts val="0"/>
              </a:spcAft>
              <a:buSzPts val="4800"/>
              <a:buFont typeface="DM Sans"/>
              <a:buNone/>
              <a:defRPr sz="4800">
                <a:latin typeface="DM Sans"/>
                <a:ea typeface="DM Sans"/>
                <a:cs typeface="DM Sans"/>
                <a:sym typeface="DM Sans"/>
              </a:defRPr>
            </a:lvl2pPr>
            <a:lvl3pPr lvl="2" algn="r" rtl="0">
              <a:spcBef>
                <a:spcPts val="0"/>
              </a:spcBef>
              <a:spcAft>
                <a:spcPts val="0"/>
              </a:spcAft>
              <a:buSzPts val="4800"/>
              <a:buFont typeface="DM Sans"/>
              <a:buNone/>
              <a:defRPr sz="4800">
                <a:latin typeface="DM Sans"/>
                <a:ea typeface="DM Sans"/>
                <a:cs typeface="DM Sans"/>
                <a:sym typeface="DM Sans"/>
              </a:defRPr>
            </a:lvl3pPr>
            <a:lvl4pPr lvl="3" algn="r" rtl="0">
              <a:spcBef>
                <a:spcPts val="0"/>
              </a:spcBef>
              <a:spcAft>
                <a:spcPts val="0"/>
              </a:spcAft>
              <a:buSzPts val="4800"/>
              <a:buFont typeface="DM Sans"/>
              <a:buNone/>
              <a:defRPr sz="4800">
                <a:latin typeface="DM Sans"/>
                <a:ea typeface="DM Sans"/>
                <a:cs typeface="DM Sans"/>
                <a:sym typeface="DM Sans"/>
              </a:defRPr>
            </a:lvl4pPr>
            <a:lvl5pPr lvl="4" algn="r" rtl="0">
              <a:spcBef>
                <a:spcPts val="0"/>
              </a:spcBef>
              <a:spcAft>
                <a:spcPts val="0"/>
              </a:spcAft>
              <a:buSzPts val="4800"/>
              <a:buFont typeface="DM Sans"/>
              <a:buNone/>
              <a:defRPr sz="4800">
                <a:latin typeface="DM Sans"/>
                <a:ea typeface="DM Sans"/>
                <a:cs typeface="DM Sans"/>
                <a:sym typeface="DM Sans"/>
              </a:defRPr>
            </a:lvl5pPr>
            <a:lvl6pPr lvl="5" algn="r" rtl="0">
              <a:spcBef>
                <a:spcPts val="0"/>
              </a:spcBef>
              <a:spcAft>
                <a:spcPts val="0"/>
              </a:spcAft>
              <a:buSzPts val="4800"/>
              <a:buFont typeface="DM Sans"/>
              <a:buNone/>
              <a:defRPr sz="4800">
                <a:latin typeface="DM Sans"/>
                <a:ea typeface="DM Sans"/>
                <a:cs typeface="DM Sans"/>
                <a:sym typeface="DM Sans"/>
              </a:defRPr>
            </a:lvl6pPr>
            <a:lvl7pPr lvl="6" algn="r" rtl="0">
              <a:spcBef>
                <a:spcPts val="0"/>
              </a:spcBef>
              <a:spcAft>
                <a:spcPts val="0"/>
              </a:spcAft>
              <a:buSzPts val="4800"/>
              <a:buFont typeface="DM Sans"/>
              <a:buNone/>
              <a:defRPr sz="4800">
                <a:latin typeface="DM Sans"/>
                <a:ea typeface="DM Sans"/>
                <a:cs typeface="DM Sans"/>
                <a:sym typeface="DM Sans"/>
              </a:defRPr>
            </a:lvl7pPr>
            <a:lvl8pPr lvl="7" algn="r" rtl="0">
              <a:spcBef>
                <a:spcPts val="0"/>
              </a:spcBef>
              <a:spcAft>
                <a:spcPts val="0"/>
              </a:spcAft>
              <a:buSzPts val="4800"/>
              <a:buFont typeface="DM Sans"/>
              <a:buNone/>
              <a:defRPr sz="4800">
                <a:latin typeface="DM Sans"/>
                <a:ea typeface="DM Sans"/>
                <a:cs typeface="DM Sans"/>
                <a:sym typeface="DM Sans"/>
              </a:defRPr>
            </a:lvl8pPr>
            <a:lvl9pPr lvl="8" algn="r" rtl="0">
              <a:spcBef>
                <a:spcPts val="0"/>
              </a:spcBef>
              <a:spcAft>
                <a:spcPts val="0"/>
              </a:spcAft>
              <a:buSzPts val="4800"/>
              <a:buFont typeface="DM Sans"/>
              <a:buNone/>
              <a:defRPr sz="4800">
                <a:latin typeface="DM Sans"/>
                <a:ea typeface="DM Sans"/>
                <a:cs typeface="DM Sans"/>
                <a:sym typeface="DM Sans"/>
              </a:defRPr>
            </a:lvl9pPr>
          </a:lstStyle>
          <a:p>
            <a:r>
              <a:t>xx%</a:t>
            </a:r>
          </a:p>
        </p:txBody>
      </p:sp>
      <p:grpSp>
        <p:nvGrpSpPr>
          <p:cNvPr id="20" name="Google Shape;20;p3"/>
          <p:cNvGrpSpPr/>
          <p:nvPr/>
        </p:nvGrpSpPr>
        <p:grpSpPr>
          <a:xfrm>
            <a:off x="76200" y="76200"/>
            <a:ext cx="8991600" cy="4991100"/>
            <a:chOff x="76200" y="76200"/>
            <a:chExt cx="8991600" cy="4991100"/>
          </a:xfrm>
        </p:grpSpPr>
        <p:sp>
          <p:nvSpPr>
            <p:cNvPr id="21" name="Google Shape;21;p3"/>
            <p:cNvSpPr/>
            <p:nvPr/>
          </p:nvSpPr>
          <p:spPr>
            <a:xfrm>
              <a:off x="76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8797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76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8797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txBox="1">
            <a:spLocks noGrp="1"/>
          </p:cNvSpPr>
          <p:nvPr>
            <p:ph type="subTitle" idx="1"/>
          </p:nvPr>
        </p:nvSpPr>
        <p:spPr>
          <a:xfrm flipH="1">
            <a:off x="5253025" y="2970150"/>
            <a:ext cx="3162900" cy="18573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None/>
              <a:defRPr sz="1600">
                <a:solidFill>
                  <a:srgbClr val="434343"/>
                </a:solidFill>
              </a:defRPr>
            </a:lvl1pPr>
            <a:lvl2pPr lvl="1" algn="r" rtl="0">
              <a:lnSpc>
                <a:spcPct val="100000"/>
              </a:lnSpc>
              <a:spcBef>
                <a:spcPts val="0"/>
              </a:spcBef>
              <a:spcAft>
                <a:spcPts val="0"/>
              </a:spcAft>
              <a:buNone/>
              <a:defRPr sz="1600">
                <a:solidFill>
                  <a:srgbClr val="434343"/>
                </a:solidFill>
              </a:defRPr>
            </a:lvl2pPr>
            <a:lvl3pPr lvl="2" algn="r" rtl="0">
              <a:lnSpc>
                <a:spcPct val="100000"/>
              </a:lnSpc>
              <a:spcBef>
                <a:spcPts val="0"/>
              </a:spcBef>
              <a:spcAft>
                <a:spcPts val="0"/>
              </a:spcAft>
              <a:buNone/>
              <a:defRPr sz="1600">
                <a:solidFill>
                  <a:srgbClr val="434343"/>
                </a:solidFill>
              </a:defRPr>
            </a:lvl3pPr>
            <a:lvl4pPr lvl="3" algn="r" rtl="0">
              <a:lnSpc>
                <a:spcPct val="100000"/>
              </a:lnSpc>
              <a:spcBef>
                <a:spcPts val="0"/>
              </a:spcBef>
              <a:spcAft>
                <a:spcPts val="0"/>
              </a:spcAft>
              <a:buNone/>
              <a:defRPr sz="1600">
                <a:solidFill>
                  <a:srgbClr val="434343"/>
                </a:solidFill>
              </a:defRPr>
            </a:lvl4pPr>
            <a:lvl5pPr lvl="4" algn="r" rtl="0">
              <a:lnSpc>
                <a:spcPct val="100000"/>
              </a:lnSpc>
              <a:spcBef>
                <a:spcPts val="0"/>
              </a:spcBef>
              <a:spcAft>
                <a:spcPts val="0"/>
              </a:spcAft>
              <a:buNone/>
              <a:defRPr sz="1600">
                <a:solidFill>
                  <a:srgbClr val="434343"/>
                </a:solidFill>
              </a:defRPr>
            </a:lvl5pPr>
            <a:lvl6pPr lvl="5" algn="r" rtl="0">
              <a:lnSpc>
                <a:spcPct val="100000"/>
              </a:lnSpc>
              <a:spcBef>
                <a:spcPts val="0"/>
              </a:spcBef>
              <a:spcAft>
                <a:spcPts val="0"/>
              </a:spcAft>
              <a:buNone/>
              <a:defRPr sz="1600">
                <a:solidFill>
                  <a:srgbClr val="434343"/>
                </a:solidFill>
              </a:defRPr>
            </a:lvl6pPr>
            <a:lvl7pPr lvl="6" algn="r" rtl="0">
              <a:lnSpc>
                <a:spcPct val="100000"/>
              </a:lnSpc>
              <a:spcBef>
                <a:spcPts val="0"/>
              </a:spcBef>
              <a:spcAft>
                <a:spcPts val="0"/>
              </a:spcAft>
              <a:buNone/>
              <a:defRPr sz="1600">
                <a:solidFill>
                  <a:srgbClr val="434343"/>
                </a:solidFill>
              </a:defRPr>
            </a:lvl7pPr>
            <a:lvl8pPr lvl="7" algn="r" rtl="0">
              <a:lnSpc>
                <a:spcPct val="100000"/>
              </a:lnSpc>
              <a:spcBef>
                <a:spcPts val="0"/>
              </a:spcBef>
              <a:spcAft>
                <a:spcPts val="0"/>
              </a:spcAft>
              <a:buNone/>
              <a:defRPr sz="1600">
                <a:solidFill>
                  <a:srgbClr val="434343"/>
                </a:solidFill>
              </a:defRPr>
            </a:lvl8pPr>
            <a:lvl9pPr lvl="8" algn="r" rtl="0">
              <a:lnSpc>
                <a:spcPct val="100000"/>
              </a:lnSpc>
              <a:spcBef>
                <a:spcPts val="0"/>
              </a:spcBef>
              <a:spcAft>
                <a:spcPts val="0"/>
              </a:spcAft>
              <a:buNone/>
              <a:defRPr sz="1600">
                <a:solidFill>
                  <a:srgbClr val="434343"/>
                </a:solidFill>
              </a:defRPr>
            </a:lvl9pPr>
          </a:lstStyle>
          <a:p>
            <a:endParaRPr/>
          </a:p>
        </p:txBody>
      </p:sp>
      <p:sp>
        <p:nvSpPr>
          <p:cNvPr id="27" name="Google Shape;27;p4"/>
          <p:cNvSpPr txBox="1">
            <a:spLocks noGrp="1"/>
          </p:cNvSpPr>
          <p:nvPr>
            <p:ph type="title"/>
          </p:nvPr>
        </p:nvSpPr>
        <p:spPr>
          <a:xfrm>
            <a:off x="5356150" y="468350"/>
            <a:ext cx="3059700" cy="1671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4800"/>
            </a:lvl1pPr>
            <a:lvl2pPr lvl="1" algn="r" rtl="0">
              <a:spcBef>
                <a:spcPts val="0"/>
              </a:spcBef>
              <a:spcAft>
                <a:spcPts val="0"/>
              </a:spcAft>
              <a:buNone/>
              <a:defRPr sz="4800">
                <a:latin typeface="Roboto Slab"/>
                <a:ea typeface="Roboto Slab"/>
                <a:cs typeface="Roboto Slab"/>
                <a:sym typeface="Roboto Slab"/>
              </a:defRPr>
            </a:lvl2pPr>
            <a:lvl3pPr lvl="2" algn="r" rtl="0">
              <a:spcBef>
                <a:spcPts val="0"/>
              </a:spcBef>
              <a:spcAft>
                <a:spcPts val="0"/>
              </a:spcAft>
              <a:buNone/>
              <a:defRPr sz="4800">
                <a:latin typeface="Roboto Slab"/>
                <a:ea typeface="Roboto Slab"/>
                <a:cs typeface="Roboto Slab"/>
                <a:sym typeface="Roboto Slab"/>
              </a:defRPr>
            </a:lvl3pPr>
            <a:lvl4pPr lvl="3" algn="r" rtl="0">
              <a:spcBef>
                <a:spcPts val="0"/>
              </a:spcBef>
              <a:spcAft>
                <a:spcPts val="0"/>
              </a:spcAft>
              <a:buNone/>
              <a:defRPr sz="4800">
                <a:latin typeface="Roboto Slab"/>
                <a:ea typeface="Roboto Slab"/>
                <a:cs typeface="Roboto Slab"/>
                <a:sym typeface="Roboto Slab"/>
              </a:defRPr>
            </a:lvl4pPr>
            <a:lvl5pPr lvl="4" algn="r" rtl="0">
              <a:spcBef>
                <a:spcPts val="0"/>
              </a:spcBef>
              <a:spcAft>
                <a:spcPts val="0"/>
              </a:spcAft>
              <a:buNone/>
              <a:defRPr sz="4800">
                <a:latin typeface="Roboto Slab"/>
                <a:ea typeface="Roboto Slab"/>
                <a:cs typeface="Roboto Slab"/>
                <a:sym typeface="Roboto Slab"/>
              </a:defRPr>
            </a:lvl5pPr>
            <a:lvl6pPr lvl="5" algn="r" rtl="0">
              <a:spcBef>
                <a:spcPts val="0"/>
              </a:spcBef>
              <a:spcAft>
                <a:spcPts val="0"/>
              </a:spcAft>
              <a:buNone/>
              <a:defRPr sz="4800">
                <a:latin typeface="Roboto Slab"/>
                <a:ea typeface="Roboto Slab"/>
                <a:cs typeface="Roboto Slab"/>
                <a:sym typeface="Roboto Slab"/>
              </a:defRPr>
            </a:lvl6pPr>
            <a:lvl7pPr lvl="6" algn="r" rtl="0">
              <a:spcBef>
                <a:spcPts val="0"/>
              </a:spcBef>
              <a:spcAft>
                <a:spcPts val="0"/>
              </a:spcAft>
              <a:buNone/>
              <a:defRPr sz="4800">
                <a:latin typeface="Roboto Slab"/>
                <a:ea typeface="Roboto Slab"/>
                <a:cs typeface="Roboto Slab"/>
                <a:sym typeface="Roboto Slab"/>
              </a:defRPr>
            </a:lvl7pPr>
            <a:lvl8pPr lvl="7" algn="r" rtl="0">
              <a:spcBef>
                <a:spcPts val="0"/>
              </a:spcBef>
              <a:spcAft>
                <a:spcPts val="0"/>
              </a:spcAft>
              <a:buNone/>
              <a:defRPr sz="4800">
                <a:latin typeface="Roboto Slab"/>
                <a:ea typeface="Roboto Slab"/>
                <a:cs typeface="Roboto Slab"/>
                <a:sym typeface="Roboto Slab"/>
              </a:defRPr>
            </a:lvl8pPr>
            <a:lvl9pPr lvl="8" algn="r" rtl="0">
              <a:spcBef>
                <a:spcPts val="0"/>
              </a:spcBef>
              <a:spcAft>
                <a:spcPts val="0"/>
              </a:spcAft>
              <a:buNone/>
              <a:defRPr sz="4800">
                <a:latin typeface="Roboto Slab"/>
                <a:ea typeface="Roboto Slab"/>
                <a:cs typeface="Roboto Slab"/>
                <a:sym typeface="Roboto Slab"/>
              </a:defRPr>
            </a:lvl9pPr>
          </a:lstStyle>
          <a:p>
            <a:endParaRPr/>
          </a:p>
        </p:txBody>
      </p:sp>
      <p:grpSp>
        <p:nvGrpSpPr>
          <p:cNvPr id="28" name="Google Shape;28;p4"/>
          <p:cNvGrpSpPr/>
          <p:nvPr/>
        </p:nvGrpSpPr>
        <p:grpSpPr>
          <a:xfrm>
            <a:off x="76200" y="76200"/>
            <a:ext cx="8991600" cy="4991100"/>
            <a:chOff x="76200" y="76200"/>
            <a:chExt cx="8991600" cy="4991100"/>
          </a:xfrm>
        </p:grpSpPr>
        <p:sp>
          <p:nvSpPr>
            <p:cNvPr id="29" name="Google Shape;29;p4"/>
            <p:cNvSpPr/>
            <p:nvPr/>
          </p:nvSpPr>
          <p:spPr>
            <a:xfrm>
              <a:off x="76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8797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76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8797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grpSp>
        <p:nvGrpSpPr>
          <p:cNvPr id="45" name="Google Shape;45;p6"/>
          <p:cNvGrpSpPr/>
          <p:nvPr/>
        </p:nvGrpSpPr>
        <p:grpSpPr>
          <a:xfrm>
            <a:off x="76200" y="76200"/>
            <a:ext cx="8991600" cy="4991100"/>
            <a:chOff x="76200" y="76200"/>
            <a:chExt cx="8991600" cy="4991100"/>
          </a:xfrm>
        </p:grpSpPr>
        <p:sp>
          <p:nvSpPr>
            <p:cNvPr id="46" name="Google Shape;46;p6"/>
            <p:cNvSpPr/>
            <p:nvPr/>
          </p:nvSpPr>
          <p:spPr>
            <a:xfrm>
              <a:off x="76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a:off x="8797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a:off x="76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6"/>
            <p:cNvSpPr/>
            <p:nvPr/>
          </p:nvSpPr>
          <p:spPr>
            <a:xfrm>
              <a:off x="8797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 name="Google Shape;50;p6"/>
          <p:cNvSpPr txBox="1">
            <a:spLocks noGrp="1"/>
          </p:cNvSpPr>
          <p:nvPr>
            <p:ph type="ctrTitle"/>
          </p:nvPr>
        </p:nvSpPr>
        <p:spPr>
          <a:xfrm>
            <a:off x="1410611" y="490996"/>
            <a:ext cx="63228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2pPr>
            <a:lvl3pPr lvl="2"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3pPr>
            <a:lvl4pPr lvl="3"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4pPr>
            <a:lvl5pPr lvl="4"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5pPr>
            <a:lvl6pPr lvl="5"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6pPr>
            <a:lvl7pPr lvl="6"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7pPr>
            <a:lvl8pPr lvl="7"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8pPr>
            <a:lvl9pPr lvl="8"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6"/>
        <p:cNvGrpSpPr/>
        <p:nvPr/>
      </p:nvGrpSpPr>
      <p:grpSpPr>
        <a:xfrm>
          <a:off x="0" y="0"/>
          <a:ext cx="0" cy="0"/>
          <a:chOff x="0" y="0"/>
          <a:chExt cx="0" cy="0"/>
        </a:xfrm>
      </p:grpSpPr>
      <p:grpSp>
        <p:nvGrpSpPr>
          <p:cNvPr id="67" name="Google Shape;67;p9"/>
          <p:cNvGrpSpPr/>
          <p:nvPr/>
        </p:nvGrpSpPr>
        <p:grpSpPr>
          <a:xfrm>
            <a:off x="76200" y="76200"/>
            <a:ext cx="8991600" cy="4991100"/>
            <a:chOff x="76200" y="76200"/>
            <a:chExt cx="8991600" cy="4991100"/>
          </a:xfrm>
        </p:grpSpPr>
        <p:sp>
          <p:nvSpPr>
            <p:cNvPr id="68" name="Google Shape;68;p9"/>
            <p:cNvSpPr/>
            <p:nvPr/>
          </p:nvSpPr>
          <p:spPr>
            <a:xfrm>
              <a:off x="76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p:nvPr/>
          </p:nvSpPr>
          <p:spPr>
            <a:xfrm>
              <a:off x="8797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9"/>
            <p:cNvSpPr/>
            <p:nvPr/>
          </p:nvSpPr>
          <p:spPr>
            <a:xfrm>
              <a:off x="76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9"/>
            <p:cNvSpPr/>
            <p:nvPr/>
          </p:nvSpPr>
          <p:spPr>
            <a:xfrm>
              <a:off x="8797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 name="Google Shape;72;p9"/>
          <p:cNvSpPr txBox="1">
            <a:spLocks noGrp="1"/>
          </p:cNvSpPr>
          <p:nvPr>
            <p:ph type="title"/>
          </p:nvPr>
        </p:nvSpPr>
        <p:spPr>
          <a:xfrm>
            <a:off x="3681725" y="2571746"/>
            <a:ext cx="4742100" cy="1053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200"/>
              <a:buNone/>
              <a:defRPr sz="6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73" name="Google Shape;73;p9"/>
          <p:cNvSpPr txBox="1">
            <a:spLocks noGrp="1"/>
          </p:cNvSpPr>
          <p:nvPr>
            <p:ph type="subTitle" idx="1"/>
          </p:nvPr>
        </p:nvSpPr>
        <p:spPr>
          <a:xfrm>
            <a:off x="3681936" y="3625646"/>
            <a:ext cx="4742100" cy="705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4" name="Google Shape;74;p9"/>
          <p:cNvSpPr txBox="1">
            <a:spLocks noGrp="1"/>
          </p:cNvSpPr>
          <p:nvPr>
            <p:ph type="title" idx="2" hasCustomPrompt="1"/>
          </p:nvPr>
        </p:nvSpPr>
        <p:spPr>
          <a:xfrm>
            <a:off x="1664950" y="759325"/>
            <a:ext cx="2100300" cy="1232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600"/>
              <a:buNone/>
              <a:defRPr sz="6000"/>
            </a:lvl1pPr>
            <a:lvl2pPr lvl="1" algn="r" rtl="0">
              <a:spcBef>
                <a:spcPts val="0"/>
              </a:spcBef>
              <a:spcAft>
                <a:spcPts val="0"/>
              </a:spcAft>
              <a:buSzPts val="4800"/>
              <a:buFont typeface="DM Sans"/>
              <a:buNone/>
              <a:defRPr sz="4800">
                <a:latin typeface="DM Sans"/>
                <a:ea typeface="DM Sans"/>
                <a:cs typeface="DM Sans"/>
                <a:sym typeface="DM Sans"/>
              </a:defRPr>
            </a:lvl2pPr>
            <a:lvl3pPr lvl="2" algn="r" rtl="0">
              <a:spcBef>
                <a:spcPts val="0"/>
              </a:spcBef>
              <a:spcAft>
                <a:spcPts val="0"/>
              </a:spcAft>
              <a:buSzPts val="4800"/>
              <a:buFont typeface="DM Sans"/>
              <a:buNone/>
              <a:defRPr sz="4800">
                <a:latin typeface="DM Sans"/>
                <a:ea typeface="DM Sans"/>
                <a:cs typeface="DM Sans"/>
                <a:sym typeface="DM Sans"/>
              </a:defRPr>
            </a:lvl3pPr>
            <a:lvl4pPr lvl="3" algn="r" rtl="0">
              <a:spcBef>
                <a:spcPts val="0"/>
              </a:spcBef>
              <a:spcAft>
                <a:spcPts val="0"/>
              </a:spcAft>
              <a:buSzPts val="4800"/>
              <a:buFont typeface="DM Sans"/>
              <a:buNone/>
              <a:defRPr sz="4800">
                <a:latin typeface="DM Sans"/>
                <a:ea typeface="DM Sans"/>
                <a:cs typeface="DM Sans"/>
                <a:sym typeface="DM Sans"/>
              </a:defRPr>
            </a:lvl4pPr>
            <a:lvl5pPr lvl="4" algn="r" rtl="0">
              <a:spcBef>
                <a:spcPts val="0"/>
              </a:spcBef>
              <a:spcAft>
                <a:spcPts val="0"/>
              </a:spcAft>
              <a:buSzPts val="4800"/>
              <a:buFont typeface="DM Sans"/>
              <a:buNone/>
              <a:defRPr sz="4800">
                <a:latin typeface="DM Sans"/>
                <a:ea typeface="DM Sans"/>
                <a:cs typeface="DM Sans"/>
                <a:sym typeface="DM Sans"/>
              </a:defRPr>
            </a:lvl5pPr>
            <a:lvl6pPr lvl="5" algn="r" rtl="0">
              <a:spcBef>
                <a:spcPts val="0"/>
              </a:spcBef>
              <a:spcAft>
                <a:spcPts val="0"/>
              </a:spcAft>
              <a:buSzPts val="4800"/>
              <a:buFont typeface="DM Sans"/>
              <a:buNone/>
              <a:defRPr sz="4800">
                <a:latin typeface="DM Sans"/>
                <a:ea typeface="DM Sans"/>
                <a:cs typeface="DM Sans"/>
                <a:sym typeface="DM Sans"/>
              </a:defRPr>
            </a:lvl6pPr>
            <a:lvl7pPr lvl="6" algn="r" rtl="0">
              <a:spcBef>
                <a:spcPts val="0"/>
              </a:spcBef>
              <a:spcAft>
                <a:spcPts val="0"/>
              </a:spcAft>
              <a:buSzPts val="4800"/>
              <a:buFont typeface="DM Sans"/>
              <a:buNone/>
              <a:defRPr sz="4800">
                <a:latin typeface="DM Sans"/>
                <a:ea typeface="DM Sans"/>
                <a:cs typeface="DM Sans"/>
                <a:sym typeface="DM Sans"/>
              </a:defRPr>
            </a:lvl7pPr>
            <a:lvl8pPr lvl="7" algn="r" rtl="0">
              <a:spcBef>
                <a:spcPts val="0"/>
              </a:spcBef>
              <a:spcAft>
                <a:spcPts val="0"/>
              </a:spcAft>
              <a:buSzPts val="4800"/>
              <a:buFont typeface="DM Sans"/>
              <a:buNone/>
              <a:defRPr sz="4800">
                <a:latin typeface="DM Sans"/>
                <a:ea typeface="DM Sans"/>
                <a:cs typeface="DM Sans"/>
                <a:sym typeface="DM Sans"/>
              </a:defRPr>
            </a:lvl8pPr>
            <a:lvl9pPr lvl="8" algn="r" rtl="0">
              <a:spcBef>
                <a:spcPts val="0"/>
              </a:spcBef>
              <a:spcAft>
                <a:spcPts val="0"/>
              </a:spcAft>
              <a:buSzPts val="4800"/>
              <a:buFont typeface="DM Sans"/>
              <a:buNone/>
              <a:defRPr sz="4800">
                <a:latin typeface="DM Sans"/>
                <a:ea typeface="DM Sans"/>
                <a:cs typeface="DM Sans"/>
                <a:sym typeface="DM Sans"/>
              </a:defRPr>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5"/>
        <p:cNvGrpSpPr/>
        <p:nvPr/>
      </p:nvGrpSpPr>
      <p:grpSpPr>
        <a:xfrm>
          <a:off x="0" y="0"/>
          <a:ext cx="0" cy="0"/>
          <a:chOff x="0" y="0"/>
          <a:chExt cx="0" cy="0"/>
        </a:xfrm>
      </p:grpSpPr>
      <p:grpSp>
        <p:nvGrpSpPr>
          <p:cNvPr id="76" name="Google Shape;76;p10"/>
          <p:cNvGrpSpPr/>
          <p:nvPr/>
        </p:nvGrpSpPr>
        <p:grpSpPr>
          <a:xfrm>
            <a:off x="76200" y="76200"/>
            <a:ext cx="8991600" cy="4991100"/>
            <a:chOff x="76200" y="76200"/>
            <a:chExt cx="8991600" cy="4991100"/>
          </a:xfrm>
        </p:grpSpPr>
        <p:sp>
          <p:nvSpPr>
            <p:cNvPr id="77" name="Google Shape;77;p10"/>
            <p:cNvSpPr/>
            <p:nvPr/>
          </p:nvSpPr>
          <p:spPr>
            <a:xfrm>
              <a:off x="76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0"/>
            <p:cNvSpPr/>
            <p:nvPr/>
          </p:nvSpPr>
          <p:spPr>
            <a:xfrm>
              <a:off x="8797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0"/>
            <p:cNvSpPr/>
            <p:nvPr/>
          </p:nvSpPr>
          <p:spPr>
            <a:xfrm>
              <a:off x="76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0"/>
            <p:cNvSpPr/>
            <p:nvPr/>
          </p:nvSpPr>
          <p:spPr>
            <a:xfrm>
              <a:off x="8797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10"/>
          <p:cNvSpPr txBox="1">
            <a:spLocks noGrp="1"/>
          </p:cNvSpPr>
          <p:nvPr>
            <p:ph type="ctrTitle"/>
          </p:nvPr>
        </p:nvSpPr>
        <p:spPr>
          <a:xfrm>
            <a:off x="1410611" y="490996"/>
            <a:ext cx="63228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2pPr>
            <a:lvl3pPr lvl="2"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3pPr>
            <a:lvl4pPr lvl="3"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4pPr>
            <a:lvl5pPr lvl="4"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5pPr>
            <a:lvl6pPr lvl="5"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6pPr>
            <a:lvl7pPr lvl="6"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7pPr>
            <a:lvl8pPr lvl="7"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8pPr>
            <a:lvl9pPr lvl="8"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0"/>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Agenda">
  <p:cSld name="BLANK_1_2">
    <p:bg>
      <p:bgPr>
        <a:solidFill>
          <a:schemeClr val="dk1"/>
        </a:solidFill>
        <a:effectLst/>
      </p:bgPr>
    </p:bg>
    <p:spTree>
      <p:nvGrpSpPr>
        <p:cNvPr id="1" name="Shape 99"/>
        <p:cNvGrpSpPr/>
        <p:nvPr/>
      </p:nvGrpSpPr>
      <p:grpSpPr>
        <a:xfrm>
          <a:off x="0" y="0"/>
          <a:ext cx="0" cy="0"/>
          <a:chOff x="0" y="0"/>
          <a:chExt cx="0" cy="0"/>
        </a:xfrm>
      </p:grpSpPr>
      <p:sp>
        <p:nvSpPr>
          <p:cNvPr id="100" name="Google Shape;100;p14"/>
          <p:cNvSpPr txBox="1">
            <a:spLocks noGrp="1"/>
          </p:cNvSpPr>
          <p:nvPr>
            <p:ph type="ctrTitle"/>
          </p:nvPr>
        </p:nvSpPr>
        <p:spPr>
          <a:xfrm>
            <a:off x="847500" y="618656"/>
            <a:ext cx="3253200" cy="360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2000">
                <a:solidFill>
                  <a:schemeClr val="lt1"/>
                </a:solidFill>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01" name="Google Shape;101;p14"/>
          <p:cNvSpPr txBox="1">
            <a:spLocks noGrp="1"/>
          </p:cNvSpPr>
          <p:nvPr>
            <p:ph type="subTitle" idx="1"/>
          </p:nvPr>
        </p:nvSpPr>
        <p:spPr>
          <a:xfrm>
            <a:off x="1325400" y="860565"/>
            <a:ext cx="2775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600">
                <a:solidFill>
                  <a:schemeClr val="lt1"/>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02" name="Google Shape;102;p14"/>
          <p:cNvSpPr txBox="1">
            <a:spLocks noGrp="1"/>
          </p:cNvSpPr>
          <p:nvPr>
            <p:ph type="ctrTitle" idx="2"/>
          </p:nvPr>
        </p:nvSpPr>
        <p:spPr>
          <a:xfrm>
            <a:off x="847500" y="2118012"/>
            <a:ext cx="3253200" cy="453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2000">
                <a:solidFill>
                  <a:schemeClr val="lt1"/>
                </a:solidFill>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03" name="Google Shape;103;p14"/>
          <p:cNvSpPr txBox="1">
            <a:spLocks noGrp="1"/>
          </p:cNvSpPr>
          <p:nvPr>
            <p:ph type="subTitle" idx="3"/>
          </p:nvPr>
        </p:nvSpPr>
        <p:spPr>
          <a:xfrm>
            <a:off x="1325400" y="2453097"/>
            <a:ext cx="2775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600">
                <a:solidFill>
                  <a:schemeClr val="lt1"/>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04" name="Google Shape;104;p14"/>
          <p:cNvSpPr txBox="1">
            <a:spLocks noGrp="1"/>
          </p:cNvSpPr>
          <p:nvPr>
            <p:ph type="ctrTitle" idx="4"/>
          </p:nvPr>
        </p:nvSpPr>
        <p:spPr>
          <a:xfrm>
            <a:off x="847500" y="3814099"/>
            <a:ext cx="3253200" cy="360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2000">
                <a:solidFill>
                  <a:schemeClr val="lt1"/>
                </a:solidFill>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05" name="Google Shape;105;p14"/>
          <p:cNvSpPr txBox="1">
            <a:spLocks noGrp="1"/>
          </p:cNvSpPr>
          <p:nvPr>
            <p:ph type="subTitle" idx="5"/>
          </p:nvPr>
        </p:nvSpPr>
        <p:spPr>
          <a:xfrm>
            <a:off x="1325400" y="4056000"/>
            <a:ext cx="2775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600">
                <a:solidFill>
                  <a:schemeClr val="lt1"/>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06" name="Google Shape;106;p14"/>
          <p:cNvSpPr txBox="1">
            <a:spLocks noGrp="1"/>
          </p:cNvSpPr>
          <p:nvPr>
            <p:ph type="ctrTitle" idx="6"/>
          </p:nvPr>
        </p:nvSpPr>
        <p:spPr>
          <a:xfrm>
            <a:off x="5043325" y="618656"/>
            <a:ext cx="3253200" cy="3603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2000">
                <a:solidFill>
                  <a:schemeClr val="lt1"/>
                </a:solidFill>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07" name="Google Shape;107;p14"/>
          <p:cNvSpPr txBox="1">
            <a:spLocks noGrp="1"/>
          </p:cNvSpPr>
          <p:nvPr>
            <p:ph type="subTitle" idx="7"/>
          </p:nvPr>
        </p:nvSpPr>
        <p:spPr>
          <a:xfrm>
            <a:off x="5043325" y="860565"/>
            <a:ext cx="2775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600">
                <a:solidFill>
                  <a:schemeClr val="lt1"/>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08" name="Google Shape;108;p14"/>
          <p:cNvSpPr txBox="1">
            <a:spLocks noGrp="1"/>
          </p:cNvSpPr>
          <p:nvPr>
            <p:ph type="ctrTitle" idx="8"/>
          </p:nvPr>
        </p:nvSpPr>
        <p:spPr>
          <a:xfrm>
            <a:off x="5043325" y="2118012"/>
            <a:ext cx="3253200" cy="4536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2000">
                <a:solidFill>
                  <a:schemeClr val="lt1"/>
                </a:solidFill>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09" name="Google Shape;109;p14"/>
          <p:cNvSpPr txBox="1">
            <a:spLocks noGrp="1"/>
          </p:cNvSpPr>
          <p:nvPr>
            <p:ph type="subTitle" idx="9"/>
          </p:nvPr>
        </p:nvSpPr>
        <p:spPr>
          <a:xfrm>
            <a:off x="5043325" y="2453097"/>
            <a:ext cx="2775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600">
                <a:solidFill>
                  <a:schemeClr val="lt1"/>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10" name="Google Shape;110;p14"/>
          <p:cNvSpPr txBox="1">
            <a:spLocks noGrp="1"/>
          </p:cNvSpPr>
          <p:nvPr>
            <p:ph type="ctrTitle" idx="13"/>
          </p:nvPr>
        </p:nvSpPr>
        <p:spPr>
          <a:xfrm>
            <a:off x="5043325" y="3814099"/>
            <a:ext cx="3253200" cy="3603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2000">
                <a:solidFill>
                  <a:schemeClr val="lt1"/>
                </a:solidFill>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11" name="Google Shape;111;p14"/>
          <p:cNvSpPr txBox="1">
            <a:spLocks noGrp="1"/>
          </p:cNvSpPr>
          <p:nvPr>
            <p:ph type="subTitle" idx="14"/>
          </p:nvPr>
        </p:nvSpPr>
        <p:spPr>
          <a:xfrm>
            <a:off x="5043325" y="4056001"/>
            <a:ext cx="2775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600">
                <a:solidFill>
                  <a:schemeClr val="lt1"/>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grpSp>
        <p:nvGrpSpPr>
          <p:cNvPr id="112" name="Google Shape;112;p14"/>
          <p:cNvGrpSpPr/>
          <p:nvPr/>
        </p:nvGrpSpPr>
        <p:grpSpPr>
          <a:xfrm>
            <a:off x="76200" y="76200"/>
            <a:ext cx="8991600" cy="4991100"/>
            <a:chOff x="76200" y="76200"/>
            <a:chExt cx="8991600" cy="4991100"/>
          </a:xfrm>
        </p:grpSpPr>
        <p:sp>
          <p:nvSpPr>
            <p:cNvPr id="113" name="Google Shape;113;p14"/>
            <p:cNvSpPr/>
            <p:nvPr/>
          </p:nvSpPr>
          <p:spPr>
            <a:xfrm>
              <a:off x="76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4"/>
            <p:cNvSpPr/>
            <p:nvPr/>
          </p:nvSpPr>
          <p:spPr>
            <a:xfrm>
              <a:off x="8797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4"/>
            <p:cNvSpPr/>
            <p:nvPr/>
          </p:nvSpPr>
          <p:spPr>
            <a:xfrm>
              <a:off x="76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4"/>
            <p:cNvSpPr/>
            <p:nvPr/>
          </p:nvSpPr>
          <p:spPr>
            <a:xfrm>
              <a:off x="8797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BLANK_1_1">
    <p:bg>
      <p:bgPr>
        <a:solidFill>
          <a:schemeClr val="dk1"/>
        </a:solidFill>
        <a:effectLst/>
      </p:bgPr>
    </p:bg>
    <p:spTree>
      <p:nvGrpSpPr>
        <p:cNvPr id="1" name="Shape 126"/>
        <p:cNvGrpSpPr/>
        <p:nvPr/>
      </p:nvGrpSpPr>
      <p:grpSpPr>
        <a:xfrm>
          <a:off x="0" y="0"/>
          <a:ext cx="0" cy="0"/>
          <a:chOff x="0" y="0"/>
          <a:chExt cx="0" cy="0"/>
        </a:xfrm>
      </p:grpSpPr>
      <p:sp>
        <p:nvSpPr>
          <p:cNvPr id="127" name="Google Shape;127;p16"/>
          <p:cNvSpPr txBox="1">
            <a:spLocks noGrp="1"/>
          </p:cNvSpPr>
          <p:nvPr>
            <p:ph type="ctrTitle"/>
          </p:nvPr>
        </p:nvSpPr>
        <p:spPr>
          <a:xfrm>
            <a:off x="978500" y="3193650"/>
            <a:ext cx="1637100" cy="421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2pPr>
            <a:lvl3pPr lvl="2"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3pPr>
            <a:lvl4pPr lvl="3"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4pPr>
            <a:lvl5pPr lvl="4"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5pPr>
            <a:lvl6pPr lvl="5"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6pPr>
            <a:lvl7pPr lvl="6"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7pPr>
            <a:lvl8pPr lvl="7"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8pPr>
            <a:lvl9pPr lvl="8"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9pPr>
          </a:lstStyle>
          <a:p>
            <a:endParaRPr/>
          </a:p>
        </p:txBody>
      </p:sp>
      <p:sp>
        <p:nvSpPr>
          <p:cNvPr id="128" name="Google Shape;128;p16"/>
          <p:cNvSpPr txBox="1">
            <a:spLocks noGrp="1"/>
          </p:cNvSpPr>
          <p:nvPr>
            <p:ph type="subTitle" idx="1"/>
          </p:nvPr>
        </p:nvSpPr>
        <p:spPr>
          <a:xfrm>
            <a:off x="720050" y="3614847"/>
            <a:ext cx="21540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1"/>
                </a:solidFill>
              </a:defRPr>
            </a:lvl1pPr>
            <a:lvl2pPr lvl="1" algn="ctr" rtl="0">
              <a:lnSpc>
                <a:spcPct val="100000"/>
              </a:lnSpc>
              <a:spcBef>
                <a:spcPts val="1600"/>
              </a:spcBef>
              <a:spcAft>
                <a:spcPts val="0"/>
              </a:spcAft>
              <a:buNone/>
              <a:defRPr sz="1400">
                <a:solidFill>
                  <a:schemeClr val="lt1"/>
                </a:solidFill>
              </a:defRPr>
            </a:lvl2pPr>
            <a:lvl3pPr lvl="2" algn="ctr" rtl="0">
              <a:lnSpc>
                <a:spcPct val="100000"/>
              </a:lnSpc>
              <a:spcBef>
                <a:spcPts val="1600"/>
              </a:spcBef>
              <a:spcAft>
                <a:spcPts val="0"/>
              </a:spcAft>
              <a:buNone/>
              <a:defRPr sz="1400">
                <a:solidFill>
                  <a:schemeClr val="lt1"/>
                </a:solidFill>
              </a:defRPr>
            </a:lvl3pPr>
            <a:lvl4pPr lvl="3" algn="ctr" rtl="0">
              <a:lnSpc>
                <a:spcPct val="100000"/>
              </a:lnSpc>
              <a:spcBef>
                <a:spcPts val="1600"/>
              </a:spcBef>
              <a:spcAft>
                <a:spcPts val="0"/>
              </a:spcAft>
              <a:buNone/>
              <a:defRPr sz="1400">
                <a:solidFill>
                  <a:schemeClr val="lt1"/>
                </a:solidFill>
              </a:defRPr>
            </a:lvl4pPr>
            <a:lvl5pPr lvl="4" algn="ctr" rtl="0">
              <a:lnSpc>
                <a:spcPct val="100000"/>
              </a:lnSpc>
              <a:spcBef>
                <a:spcPts val="1600"/>
              </a:spcBef>
              <a:spcAft>
                <a:spcPts val="0"/>
              </a:spcAft>
              <a:buNone/>
              <a:defRPr sz="1400">
                <a:solidFill>
                  <a:schemeClr val="lt1"/>
                </a:solidFill>
              </a:defRPr>
            </a:lvl5pPr>
            <a:lvl6pPr lvl="5" algn="ctr" rtl="0">
              <a:lnSpc>
                <a:spcPct val="100000"/>
              </a:lnSpc>
              <a:spcBef>
                <a:spcPts val="1600"/>
              </a:spcBef>
              <a:spcAft>
                <a:spcPts val="0"/>
              </a:spcAft>
              <a:buNone/>
              <a:defRPr sz="1400">
                <a:solidFill>
                  <a:schemeClr val="lt1"/>
                </a:solidFill>
              </a:defRPr>
            </a:lvl6pPr>
            <a:lvl7pPr lvl="6" algn="ctr" rtl="0">
              <a:lnSpc>
                <a:spcPct val="100000"/>
              </a:lnSpc>
              <a:spcBef>
                <a:spcPts val="1600"/>
              </a:spcBef>
              <a:spcAft>
                <a:spcPts val="0"/>
              </a:spcAft>
              <a:buNone/>
              <a:defRPr sz="1400">
                <a:solidFill>
                  <a:schemeClr val="lt1"/>
                </a:solidFill>
              </a:defRPr>
            </a:lvl7pPr>
            <a:lvl8pPr lvl="7" algn="ctr" rtl="0">
              <a:lnSpc>
                <a:spcPct val="100000"/>
              </a:lnSpc>
              <a:spcBef>
                <a:spcPts val="1600"/>
              </a:spcBef>
              <a:spcAft>
                <a:spcPts val="0"/>
              </a:spcAft>
              <a:buNone/>
              <a:defRPr sz="1400">
                <a:solidFill>
                  <a:schemeClr val="lt1"/>
                </a:solidFill>
              </a:defRPr>
            </a:lvl8pPr>
            <a:lvl9pPr lvl="8" algn="ctr" rtl="0">
              <a:lnSpc>
                <a:spcPct val="100000"/>
              </a:lnSpc>
              <a:spcBef>
                <a:spcPts val="1600"/>
              </a:spcBef>
              <a:spcAft>
                <a:spcPts val="1600"/>
              </a:spcAft>
              <a:buNone/>
              <a:defRPr sz="1400">
                <a:solidFill>
                  <a:schemeClr val="lt1"/>
                </a:solidFill>
              </a:defRPr>
            </a:lvl9pPr>
          </a:lstStyle>
          <a:p>
            <a:endParaRPr/>
          </a:p>
        </p:txBody>
      </p:sp>
      <p:sp>
        <p:nvSpPr>
          <p:cNvPr id="129" name="Google Shape;129;p16"/>
          <p:cNvSpPr txBox="1">
            <a:spLocks noGrp="1"/>
          </p:cNvSpPr>
          <p:nvPr>
            <p:ph type="ctrTitle" idx="2"/>
          </p:nvPr>
        </p:nvSpPr>
        <p:spPr>
          <a:xfrm>
            <a:off x="3753413" y="3193650"/>
            <a:ext cx="1637100" cy="421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2pPr>
            <a:lvl3pPr lvl="2"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3pPr>
            <a:lvl4pPr lvl="3"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4pPr>
            <a:lvl5pPr lvl="4"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5pPr>
            <a:lvl6pPr lvl="5"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6pPr>
            <a:lvl7pPr lvl="6"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7pPr>
            <a:lvl8pPr lvl="7"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8pPr>
            <a:lvl9pPr lvl="8"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9pPr>
          </a:lstStyle>
          <a:p>
            <a:endParaRPr/>
          </a:p>
        </p:txBody>
      </p:sp>
      <p:sp>
        <p:nvSpPr>
          <p:cNvPr id="130" name="Google Shape;130;p16"/>
          <p:cNvSpPr txBox="1">
            <a:spLocks noGrp="1"/>
          </p:cNvSpPr>
          <p:nvPr>
            <p:ph type="subTitle" idx="3"/>
          </p:nvPr>
        </p:nvSpPr>
        <p:spPr>
          <a:xfrm>
            <a:off x="3494963" y="3614847"/>
            <a:ext cx="21540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1"/>
                </a:solidFill>
              </a:defRPr>
            </a:lvl1pPr>
            <a:lvl2pPr lvl="1" algn="ctr" rtl="0">
              <a:lnSpc>
                <a:spcPct val="100000"/>
              </a:lnSpc>
              <a:spcBef>
                <a:spcPts val="1600"/>
              </a:spcBef>
              <a:spcAft>
                <a:spcPts val="0"/>
              </a:spcAft>
              <a:buNone/>
              <a:defRPr sz="1400">
                <a:solidFill>
                  <a:schemeClr val="lt1"/>
                </a:solidFill>
              </a:defRPr>
            </a:lvl2pPr>
            <a:lvl3pPr lvl="2" algn="ctr" rtl="0">
              <a:lnSpc>
                <a:spcPct val="100000"/>
              </a:lnSpc>
              <a:spcBef>
                <a:spcPts val="1600"/>
              </a:spcBef>
              <a:spcAft>
                <a:spcPts val="0"/>
              </a:spcAft>
              <a:buNone/>
              <a:defRPr sz="1400">
                <a:solidFill>
                  <a:schemeClr val="lt1"/>
                </a:solidFill>
              </a:defRPr>
            </a:lvl3pPr>
            <a:lvl4pPr lvl="3" algn="ctr" rtl="0">
              <a:lnSpc>
                <a:spcPct val="100000"/>
              </a:lnSpc>
              <a:spcBef>
                <a:spcPts val="1600"/>
              </a:spcBef>
              <a:spcAft>
                <a:spcPts val="0"/>
              </a:spcAft>
              <a:buNone/>
              <a:defRPr sz="1400">
                <a:solidFill>
                  <a:schemeClr val="lt1"/>
                </a:solidFill>
              </a:defRPr>
            </a:lvl4pPr>
            <a:lvl5pPr lvl="4" algn="ctr" rtl="0">
              <a:lnSpc>
                <a:spcPct val="100000"/>
              </a:lnSpc>
              <a:spcBef>
                <a:spcPts val="1600"/>
              </a:spcBef>
              <a:spcAft>
                <a:spcPts val="0"/>
              </a:spcAft>
              <a:buNone/>
              <a:defRPr sz="1400">
                <a:solidFill>
                  <a:schemeClr val="lt1"/>
                </a:solidFill>
              </a:defRPr>
            </a:lvl5pPr>
            <a:lvl6pPr lvl="5" algn="ctr" rtl="0">
              <a:lnSpc>
                <a:spcPct val="100000"/>
              </a:lnSpc>
              <a:spcBef>
                <a:spcPts val="1600"/>
              </a:spcBef>
              <a:spcAft>
                <a:spcPts val="0"/>
              </a:spcAft>
              <a:buNone/>
              <a:defRPr sz="1400">
                <a:solidFill>
                  <a:schemeClr val="lt1"/>
                </a:solidFill>
              </a:defRPr>
            </a:lvl6pPr>
            <a:lvl7pPr lvl="6" algn="ctr" rtl="0">
              <a:lnSpc>
                <a:spcPct val="100000"/>
              </a:lnSpc>
              <a:spcBef>
                <a:spcPts val="1600"/>
              </a:spcBef>
              <a:spcAft>
                <a:spcPts val="0"/>
              </a:spcAft>
              <a:buNone/>
              <a:defRPr sz="1400">
                <a:solidFill>
                  <a:schemeClr val="lt1"/>
                </a:solidFill>
              </a:defRPr>
            </a:lvl7pPr>
            <a:lvl8pPr lvl="7" algn="ctr" rtl="0">
              <a:lnSpc>
                <a:spcPct val="100000"/>
              </a:lnSpc>
              <a:spcBef>
                <a:spcPts val="1600"/>
              </a:spcBef>
              <a:spcAft>
                <a:spcPts val="0"/>
              </a:spcAft>
              <a:buNone/>
              <a:defRPr sz="1400">
                <a:solidFill>
                  <a:schemeClr val="lt1"/>
                </a:solidFill>
              </a:defRPr>
            </a:lvl8pPr>
            <a:lvl9pPr lvl="8" algn="ctr" rtl="0">
              <a:lnSpc>
                <a:spcPct val="100000"/>
              </a:lnSpc>
              <a:spcBef>
                <a:spcPts val="1600"/>
              </a:spcBef>
              <a:spcAft>
                <a:spcPts val="1600"/>
              </a:spcAft>
              <a:buNone/>
              <a:defRPr sz="1400">
                <a:solidFill>
                  <a:schemeClr val="lt1"/>
                </a:solidFill>
              </a:defRPr>
            </a:lvl9pPr>
          </a:lstStyle>
          <a:p>
            <a:endParaRPr/>
          </a:p>
        </p:txBody>
      </p:sp>
      <p:sp>
        <p:nvSpPr>
          <p:cNvPr id="131" name="Google Shape;131;p16"/>
          <p:cNvSpPr txBox="1">
            <a:spLocks noGrp="1"/>
          </p:cNvSpPr>
          <p:nvPr>
            <p:ph type="ctrTitle" idx="4"/>
          </p:nvPr>
        </p:nvSpPr>
        <p:spPr>
          <a:xfrm>
            <a:off x="6528356" y="3193650"/>
            <a:ext cx="1637100" cy="421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2pPr>
            <a:lvl3pPr lvl="2"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3pPr>
            <a:lvl4pPr lvl="3"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4pPr>
            <a:lvl5pPr lvl="4"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5pPr>
            <a:lvl6pPr lvl="5"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6pPr>
            <a:lvl7pPr lvl="6"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7pPr>
            <a:lvl8pPr lvl="7"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8pPr>
            <a:lvl9pPr lvl="8" algn="ctr" rtl="0">
              <a:spcBef>
                <a:spcPts val="0"/>
              </a:spcBef>
              <a:spcAft>
                <a:spcPts val="0"/>
              </a:spcAft>
              <a:buClr>
                <a:schemeClr val="lt1"/>
              </a:buClr>
              <a:buSzPts val="1800"/>
              <a:buFont typeface="DM Sans"/>
              <a:buNone/>
              <a:defRPr sz="1800">
                <a:solidFill>
                  <a:schemeClr val="lt1"/>
                </a:solidFill>
                <a:latin typeface="DM Sans"/>
                <a:ea typeface="DM Sans"/>
                <a:cs typeface="DM Sans"/>
                <a:sym typeface="DM Sans"/>
              </a:defRPr>
            </a:lvl9pPr>
          </a:lstStyle>
          <a:p>
            <a:endParaRPr/>
          </a:p>
        </p:txBody>
      </p:sp>
      <p:sp>
        <p:nvSpPr>
          <p:cNvPr id="132" name="Google Shape;132;p16"/>
          <p:cNvSpPr txBox="1">
            <a:spLocks noGrp="1"/>
          </p:cNvSpPr>
          <p:nvPr>
            <p:ph type="subTitle" idx="5"/>
          </p:nvPr>
        </p:nvSpPr>
        <p:spPr>
          <a:xfrm>
            <a:off x="6269906" y="3614847"/>
            <a:ext cx="21540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1"/>
                </a:solidFill>
              </a:defRPr>
            </a:lvl1pPr>
            <a:lvl2pPr lvl="1" algn="ctr" rtl="0">
              <a:lnSpc>
                <a:spcPct val="100000"/>
              </a:lnSpc>
              <a:spcBef>
                <a:spcPts val="1600"/>
              </a:spcBef>
              <a:spcAft>
                <a:spcPts val="0"/>
              </a:spcAft>
              <a:buNone/>
              <a:defRPr sz="1400">
                <a:solidFill>
                  <a:schemeClr val="lt1"/>
                </a:solidFill>
              </a:defRPr>
            </a:lvl2pPr>
            <a:lvl3pPr lvl="2" algn="ctr" rtl="0">
              <a:lnSpc>
                <a:spcPct val="100000"/>
              </a:lnSpc>
              <a:spcBef>
                <a:spcPts val="1600"/>
              </a:spcBef>
              <a:spcAft>
                <a:spcPts val="0"/>
              </a:spcAft>
              <a:buNone/>
              <a:defRPr sz="1400">
                <a:solidFill>
                  <a:schemeClr val="lt1"/>
                </a:solidFill>
              </a:defRPr>
            </a:lvl3pPr>
            <a:lvl4pPr lvl="3" algn="ctr" rtl="0">
              <a:lnSpc>
                <a:spcPct val="100000"/>
              </a:lnSpc>
              <a:spcBef>
                <a:spcPts val="1600"/>
              </a:spcBef>
              <a:spcAft>
                <a:spcPts val="0"/>
              </a:spcAft>
              <a:buNone/>
              <a:defRPr sz="1400">
                <a:solidFill>
                  <a:schemeClr val="lt1"/>
                </a:solidFill>
              </a:defRPr>
            </a:lvl4pPr>
            <a:lvl5pPr lvl="4" algn="ctr" rtl="0">
              <a:lnSpc>
                <a:spcPct val="100000"/>
              </a:lnSpc>
              <a:spcBef>
                <a:spcPts val="1600"/>
              </a:spcBef>
              <a:spcAft>
                <a:spcPts val="0"/>
              </a:spcAft>
              <a:buNone/>
              <a:defRPr sz="1400">
                <a:solidFill>
                  <a:schemeClr val="lt1"/>
                </a:solidFill>
              </a:defRPr>
            </a:lvl5pPr>
            <a:lvl6pPr lvl="5" algn="ctr" rtl="0">
              <a:lnSpc>
                <a:spcPct val="100000"/>
              </a:lnSpc>
              <a:spcBef>
                <a:spcPts val="1600"/>
              </a:spcBef>
              <a:spcAft>
                <a:spcPts val="0"/>
              </a:spcAft>
              <a:buNone/>
              <a:defRPr sz="1400">
                <a:solidFill>
                  <a:schemeClr val="lt1"/>
                </a:solidFill>
              </a:defRPr>
            </a:lvl6pPr>
            <a:lvl7pPr lvl="6" algn="ctr" rtl="0">
              <a:lnSpc>
                <a:spcPct val="100000"/>
              </a:lnSpc>
              <a:spcBef>
                <a:spcPts val="1600"/>
              </a:spcBef>
              <a:spcAft>
                <a:spcPts val="0"/>
              </a:spcAft>
              <a:buNone/>
              <a:defRPr sz="1400">
                <a:solidFill>
                  <a:schemeClr val="lt1"/>
                </a:solidFill>
              </a:defRPr>
            </a:lvl7pPr>
            <a:lvl8pPr lvl="7" algn="ctr" rtl="0">
              <a:lnSpc>
                <a:spcPct val="100000"/>
              </a:lnSpc>
              <a:spcBef>
                <a:spcPts val="1600"/>
              </a:spcBef>
              <a:spcAft>
                <a:spcPts val="0"/>
              </a:spcAft>
              <a:buNone/>
              <a:defRPr sz="1400">
                <a:solidFill>
                  <a:schemeClr val="lt1"/>
                </a:solidFill>
              </a:defRPr>
            </a:lvl8pPr>
            <a:lvl9pPr lvl="8" algn="ctr" rtl="0">
              <a:lnSpc>
                <a:spcPct val="100000"/>
              </a:lnSpc>
              <a:spcBef>
                <a:spcPts val="1600"/>
              </a:spcBef>
              <a:spcAft>
                <a:spcPts val="1600"/>
              </a:spcAft>
              <a:buNone/>
              <a:defRPr sz="1400">
                <a:solidFill>
                  <a:schemeClr val="lt1"/>
                </a:solidFill>
              </a:defRPr>
            </a:lvl9pPr>
          </a:lstStyle>
          <a:p>
            <a:endParaRPr/>
          </a:p>
        </p:txBody>
      </p:sp>
      <p:grpSp>
        <p:nvGrpSpPr>
          <p:cNvPr id="133" name="Google Shape;133;p16"/>
          <p:cNvGrpSpPr/>
          <p:nvPr/>
        </p:nvGrpSpPr>
        <p:grpSpPr>
          <a:xfrm>
            <a:off x="76200" y="76200"/>
            <a:ext cx="8991600" cy="4991100"/>
            <a:chOff x="76200" y="76200"/>
            <a:chExt cx="8991600" cy="4991100"/>
          </a:xfrm>
        </p:grpSpPr>
        <p:sp>
          <p:nvSpPr>
            <p:cNvPr id="134" name="Google Shape;134;p16"/>
            <p:cNvSpPr/>
            <p:nvPr/>
          </p:nvSpPr>
          <p:spPr>
            <a:xfrm>
              <a:off x="76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5" name="Google Shape;135;p16"/>
            <p:cNvSpPr/>
            <p:nvPr/>
          </p:nvSpPr>
          <p:spPr>
            <a:xfrm>
              <a:off x="8797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6" name="Google Shape;136;p16"/>
            <p:cNvSpPr/>
            <p:nvPr/>
          </p:nvSpPr>
          <p:spPr>
            <a:xfrm>
              <a:off x="76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7" name="Google Shape;137;p16"/>
            <p:cNvSpPr/>
            <p:nvPr/>
          </p:nvSpPr>
          <p:spPr>
            <a:xfrm>
              <a:off x="8797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138" name="Google Shape;138;p16"/>
          <p:cNvSpPr txBox="1">
            <a:spLocks noGrp="1"/>
          </p:cNvSpPr>
          <p:nvPr>
            <p:ph type="ctrTitle" idx="6"/>
          </p:nvPr>
        </p:nvSpPr>
        <p:spPr>
          <a:xfrm>
            <a:off x="1410611" y="490996"/>
            <a:ext cx="63228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2pPr>
            <a:lvl3pPr lvl="2"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3pPr>
            <a:lvl4pPr lvl="3"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4pPr>
            <a:lvl5pPr lvl="4"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5pPr>
            <a:lvl6pPr lvl="5"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6pPr>
            <a:lvl7pPr lvl="6"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7pPr>
            <a:lvl8pPr lvl="7"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8pPr>
            <a:lvl9pPr lvl="8"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3F3F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0F4C81"/>
              </a:buClr>
              <a:buSzPts val="2800"/>
              <a:buFont typeface="Anton"/>
              <a:buNone/>
              <a:defRPr sz="2800">
                <a:solidFill>
                  <a:srgbClr val="0F4C81"/>
                </a:solidFill>
                <a:latin typeface="Anton"/>
                <a:ea typeface="Anton"/>
                <a:cs typeface="Anton"/>
                <a:sym typeface="Anton"/>
              </a:defRPr>
            </a:lvl1pPr>
            <a:lvl2pPr lvl="1" rtl="0">
              <a:spcBef>
                <a:spcPts val="0"/>
              </a:spcBef>
              <a:spcAft>
                <a:spcPts val="0"/>
              </a:spcAft>
              <a:buClr>
                <a:srgbClr val="0F4C81"/>
              </a:buClr>
              <a:buSzPts val="2800"/>
              <a:buFont typeface="Anton"/>
              <a:buNone/>
              <a:defRPr sz="2800">
                <a:solidFill>
                  <a:srgbClr val="0F4C81"/>
                </a:solidFill>
                <a:latin typeface="Anton"/>
                <a:ea typeface="Anton"/>
                <a:cs typeface="Anton"/>
                <a:sym typeface="Anton"/>
              </a:defRPr>
            </a:lvl2pPr>
            <a:lvl3pPr lvl="2" rtl="0">
              <a:spcBef>
                <a:spcPts val="0"/>
              </a:spcBef>
              <a:spcAft>
                <a:spcPts val="0"/>
              </a:spcAft>
              <a:buClr>
                <a:srgbClr val="0F4C81"/>
              </a:buClr>
              <a:buSzPts val="2800"/>
              <a:buFont typeface="Anton"/>
              <a:buNone/>
              <a:defRPr sz="2800">
                <a:solidFill>
                  <a:srgbClr val="0F4C81"/>
                </a:solidFill>
                <a:latin typeface="Anton"/>
                <a:ea typeface="Anton"/>
                <a:cs typeface="Anton"/>
                <a:sym typeface="Anton"/>
              </a:defRPr>
            </a:lvl3pPr>
            <a:lvl4pPr lvl="3" rtl="0">
              <a:spcBef>
                <a:spcPts val="0"/>
              </a:spcBef>
              <a:spcAft>
                <a:spcPts val="0"/>
              </a:spcAft>
              <a:buClr>
                <a:srgbClr val="0F4C81"/>
              </a:buClr>
              <a:buSzPts val="2800"/>
              <a:buFont typeface="Anton"/>
              <a:buNone/>
              <a:defRPr sz="2800">
                <a:solidFill>
                  <a:srgbClr val="0F4C81"/>
                </a:solidFill>
                <a:latin typeface="Anton"/>
                <a:ea typeface="Anton"/>
                <a:cs typeface="Anton"/>
                <a:sym typeface="Anton"/>
              </a:defRPr>
            </a:lvl4pPr>
            <a:lvl5pPr lvl="4" rtl="0">
              <a:spcBef>
                <a:spcPts val="0"/>
              </a:spcBef>
              <a:spcAft>
                <a:spcPts val="0"/>
              </a:spcAft>
              <a:buClr>
                <a:srgbClr val="0F4C81"/>
              </a:buClr>
              <a:buSzPts val="2800"/>
              <a:buFont typeface="Anton"/>
              <a:buNone/>
              <a:defRPr sz="2800">
                <a:solidFill>
                  <a:srgbClr val="0F4C81"/>
                </a:solidFill>
                <a:latin typeface="Anton"/>
                <a:ea typeface="Anton"/>
                <a:cs typeface="Anton"/>
                <a:sym typeface="Anton"/>
              </a:defRPr>
            </a:lvl5pPr>
            <a:lvl6pPr lvl="5" rtl="0">
              <a:spcBef>
                <a:spcPts val="0"/>
              </a:spcBef>
              <a:spcAft>
                <a:spcPts val="0"/>
              </a:spcAft>
              <a:buClr>
                <a:srgbClr val="0F4C81"/>
              </a:buClr>
              <a:buSzPts val="2800"/>
              <a:buFont typeface="Anton"/>
              <a:buNone/>
              <a:defRPr sz="2800">
                <a:solidFill>
                  <a:srgbClr val="0F4C81"/>
                </a:solidFill>
                <a:latin typeface="Anton"/>
                <a:ea typeface="Anton"/>
                <a:cs typeface="Anton"/>
                <a:sym typeface="Anton"/>
              </a:defRPr>
            </a:lvl6pPr>
            <a:lvl7pPr lvl="6" rtl="0">
              <a:spcBef>
                <a:spcPts val="0"/>
              </a:spcBef>
              <a:spcAft>
                <a:spcPts val="0"/>
              </a:spcAft>
              <a:buClr>
                <a:srgbClr val="0F4C81"/>
              </a:buClr>
              <a:buSzPts val="2800"/>
              <a:buFont typeface="Anton"/>
              <a:buNone/>
              <a:defRPr sz="2800">
                <a:solidFill>
                  <a:srgbClr val="0F4C81"/>
                </a:solidFill>
                <a:latin typeface="Anton"/>
                <a:ea typeface="Anton"/>
                <a:cs typeface="Anton"/>
                <a:sym typeface="Anton"/>
              </a:defRPr>
            </a:lvl7pPr>
            <a:lvl8pPr lvl="7" rtl="0">
              <a:spcBef>
                <a:spcPts val="0"/>
              </a:spcBef>
              <a:spcAft>
                <a:spcPts val="0"/>
              </a:spcAft>
              <a:buClr>
                <a:srgbClr val="0F4C81"/>
              </a:buClr>
              <a:buSzPts val="2800"/>
              <a:buFont typeface="Anton"/>
              <a:buNone/>
              <a:defRPr sz="2800">
                <a:solidFill>
                  <a:srgbClr val="0F4C81"/>
                </a:solidFill>
                <a:latin typeface="Anton"/>
                <a:ea typeface="Anton"/>
                <a:cs typeface="Anton"/>
                <a:sym typeface="Anton"/>
              </a:defRPr>
            </a:lvl8pPr>
            <a:lvl9pPr lvl="8" rtl="0">
              <a:spcBef>
                <a:spcPts val="0"/>
              </a:spcBef>
              <a:spcAft>
                <a:spcPts val="0"/>
              </a:spcAft>
              <a:buClr>
                <a:srgbClr val="0F4C81"/>
              </a:buClr>
              <a:buSzPts val="2800"/>
              <a:buFont typeface="Anton"/>
              <a:buNone/>
              <a:defRPr sz="2800">
                <a:solidFill>
                  <a:srgbClr val="0F4C81"/>
                </a:solidFill>
                <a:latin typeface="Anton"/>
                <a:ea typeface="Anton"/>
                <a:cs typeface="Anton"/>
                <a:sym typeface="Anton"/>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rgbClr val="0F4C81"/>
              </a:buClr>
              <a:buSzPts val="1800"/>
              <a:buFont typeface="Anaheim"/>
              <a:buChar char="●"/>
              <a:defRPr sz="1800">
                <a:solidFill>
                  <a:srgbClr val="0F4C81"/>
                </a:solidFill>
                <a:latin typeface="Anaheim"/>
                <a:ea typeface="Anaheim"/>
                <a:cs typeface="Anaheim"/>
                <a:sym typeface="Anaheim"/>
              </a:defRPr>
            </a:lvl1pPr>
            <a:lvl2pPr marL="914400" lvl="1" indent="-317500" rtl="0">
              <a:lnSpc>
                <a:spcPct val="115000"/>
              </a:lnSpc>
              <a:spcBef>
                <a:spcPts val="1600"/>
              </a:spcBef>
              <a:spcAft>
                <a:spcPts val="0"/>
              </a:spcAft>
              <a:buClr>
                <a:srgbClr val="0F4C81"/>
              </a:buClr>
              <a:buSzPts val="1400"/>
              <a:buFont typeface="Anaheim"/>
              <a:buChar char="○"/>
              <a:defRPr>
                <a:solidFill>
                  <a:srgbClr val="0F4C81"/>
                </a:solidFill>
                <a:latin typeface="Anaheim"/>
                <a:ea typeface="Anaheim"/>
                <a:cs typeface="Anaheim"/>
                <a:sym typeface="Anaheim"/>
              </a:defRPr>
            </a:lvl2pPr>
            <a:lvl3pPr marL="1371600" lvl="2" indent="-317500" rtl="0">
              <a:lnSpc>
                <a:spcPct val="115000"/>
              </a:lnSpc>
              <a:spcBef>
                <a:spcPts val="1600"/>
              </a:spcBef>
              <a:spcAft>
                <a:spcPts val="0"/>
              </a:spcAft>
              <a:buClr>
                <a:srgbClr val="0F4C81"/>
              </a:buClr>
              <a:buSzPts val="1400"/>
              <a:buFont typeface="Anaheim"/>
              <a:buChar char="■"/>
              <a:defRPr>
                <a:solidFill>
                  <a:srgbClr val="0F4C81"/>
                </a:solidFill>
                <a:latin typeface="Anaheim"/>
                <a:ea typeface="Anaheim"/>
                <a:cs typeface="Anaheim"/>
                <a:sym typeface="Anaheim"/>
              </a:defRPr>
            </a:lvl3pPr>
            <a:lvl4pPr marL="1828800" lvl="3" indent="-317500" rtl="0">
              <a:lnSpc>
                <a:spcPct val="115000"/>
              </a:lnSpc>
              <a:spcBef>
                <a:spcPts val="1600"/>
              </a:spcBef>
              <a:spcAft>
                <a:spcPts val="0"/>
              </a:spcAft>
              <a:buClr>
                <a:srgbClr val="0F4C81"/>
              </a:buClr>
              <a:buSzPts val="1400"/>
              <a:buFont typeface="Anaheim"/>
              <a:buChar char="●"/>
              <a:defRPr>
                <a:solidFill>
                  <a:srgbClr val="0F4C81"/>
                </a:solidFill>
                <a:latin typeface="Anaheim"/>
                <a:ea typeface="Anaheim"/>
                <a:cs typeface="Anaheim"/>
                <a:sym typeface="Anaheim"/>
              </a:defRPr>
            </a:lvl4pPr>
            <a:lvl5pPr marL="2286000" lvl="4" indent="-317500" rtl="0">
              <a:lnSpc>
                <a:spcPct val="115000"/>
              </a:lnSpc>
              <a:spcBef>
                <a:spcPts val="1600"/>
              </a:spcBef>
              <a:spcAft>
                <a:spcPts val="0"/>
              </a:spcAft>
              <a:buClr>
                <a:srgbClr val="0F4C81"/>
              </a:buClr>
              <a:buSzPts val="1400"/>
              <a:buFont typeface="Anaheim"/>
              <a:buChar char="○"/>
              <a:defRPr>
                <a:solidFill>
                  <a:srgbClr val="0F4C81"/>
                </a:solidFill>
                <a:latin typeface="Anaheim"/>
                <a:ea typeface="Anaheim"/>
                <a:cs typeface="Anaheim"/>
                <a:sym typeface="Anaheim"/>
              </a:defRPr>
            </a:lvl5pPr>
            <a:lvl6pPr marL="2743200" lvl="5" indent="-317500" rtl="0">
              <a:lnSpc>
                <a:spcPct val="115000"/>
              </a:lnSpc>
              <a:spcBef>
                <a:spcPts val="1600"/>
              </a:spcBef>
              <a:spcAft>
                <a:spcPts val="0"/>
              </a:spcAft>
              <a:buClr>
                <a:srgbClr val="0F4C81"/>
              </a:buClr>
              <a:buSzPts val="1400"/>
              <a:buFont typeface="Anaheim"/>
              <a:buChar char="■"/>
              <a:defRPr>
                <a:solidFill>
                  <a:srgbClr val="0F4C81"/>
                </a:solidFill>
                <a:latin typeface="Anaheim"/>
                <a:ea typeface="Anaheim"/>
                <a:cs typeface="Anaheim"/>
                <a:sym typeface="Anaheim"/>
              </a:defRPr>
            </a:lvl6pPr>
            <a:lvl7pPr marL="3200400" lvl="6" indent="-317500" rtl="0">
              <a:lnSpc>
                <a:spcPct val="115000"/>
              </a:lnSpc>
              <a:spcBef>
                <a:spcPts val="1600"/>
              </a:spcBef>
              <a:spcAft>
                <a:spcPts val="0"/>
              </a:spcAft>
              <a:buClr>
                <a:srgbClr val="0F4C81"/>
              </a:buClr>
              <a:buSzPts val="1400"/>
              <a:buFont typeface="Anaheim"/>
              <a:buChar char="●"/>
              <a:defRPr>
                <a:solidFill>
                  <a:srgbClr val="0F4C81"/>
                </a:solidFill>
                <a:latin typeface="Anaheim"/>
                <a:ea typeface="Anaheim"/>
                <a:cs typeface="Anaheim"/>
                <a:sym typeface="Anaheim"/>
              </a:defRPr>
            </a:lvl7pPr>
            <a:lvl8pPr marL="3657600" lvl="7" indent="-317500" rtl="0">
              <a:lnSpc>
                <a:spcPct val="115000"/>
              </a:lnSpc>
              <a:spcBef>
                <a:spcPts val="1600"/>
              </a:spcBef>
              <a:spcAft>
                <a:spcPts val="0"/>
              </a:spcAft>
              <a:buClr>
                <a:srgbClr val="0F4C81"/>
              </a:buClr>
              <a:buSzPts val="1400"/>
              <a:buFont typeface="Anaheim"/>
              <a:buChar char="○"/>
              <a:defRPr>
                <a:solidFill>
                  <a:srgbClr val="0F4C81"/>
                </a:solidFill>
                <a:latin typeface="Anaheim"/>
                <a:ea typeface="Anaheim"/>
                <a:cs typeface="Anaheim"/>
                <a:sym typeface="Anaheim"/>
              </a:defRPr>
            </a:lvl8pPr>
            <a:lvl9pPr marL="4114800" lvl="8" indent="-317500" rtl="0">
              <a:lnSpc>
                <a:spcPct val="115000"/>
              </a:lnSpc>
              <a:spcBef>
                <a:spcPts val="1600"/>
              </a:spcBef>
              <a:spcAft>
                <a:spcPts val="1600"/>
              </a:spcAft>
              <a:buClr>
                <a:srgbClr val="0F4C81"/>
              </a:buClr>
              <a:buSzPts val="1400"/>
              <a:buFont typeface="Anaheim"/>
              <a:buChar char="■"/>
              <a:defRPr>
                <a:solidFill>
                  <a:srgbClr val="0F4C8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5" r:id="rId5"/>
    <p:sldLayoutId id="2147483656" r:id="rId6"/>
    <p:sldLayoutId id="2147483658" r:id="rId7"/>
    <p:sldLayoutId id="2147483660" r:id="rId8"/>
    <p:sldLayoutId id="2147483662" r:id="rId9"/>
    <p:sldLayoutId id="2147483664" r:id="rId10"/>
    <p:sldLayoutId id="2147483665" r:id="rId11"/>
    <p:sldLayoutId id="214748366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gif"/></Relationships>
</file>

<file path=ppt/slides/_rels/slide10.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4.gif"/></Relationships>
</file>

<file path=ppt/slides/_rels/slide1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11.xml"/><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11.xml"/><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11.xml"/><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5.xml"/><Relationship Id="rId1" Type="http://schemas.openxmlformats.org/officeDocument/2006/relationships/slideLayout" Target="../slideLayouts/slideLayout11.xml"/><Relationship Id="rId4" Type="http://schemas.openxmlformats.org/officeDocument/2006/relationships/image" Target="../media/image26.jpg"/></Relationships>
</file>

<file path=ppt/slides/_rels/slide26.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image" Target="../media/image2.gif"/></Relationships>
</file>

<file path=ppt/slides/_rels/slide27.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7.xml"/><Relationship Id="rId1" Type="http://schemas.openxmlformats.org/officeDocument/2006/relationships/slideLayout" Target="../slideLayouts/slideLayout4.xml"/><Relationship Id="rId5" Type="http://schemas.openxmlformats.org/officeDocument/2006/relationships/image" Target="../media/image29.png"/><Relationship Id="rId4" Type="http://schemas.openxmlformats.org/officeDocument/2006/relationships/image" Target="../media/image28.gif"/></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2.gif"/></Relationships>
</file>

<file path=ppt/slides/_rels/slide4.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219"/>
        <p:cNvGrpSpPr/>
        <p:nvPr/>
      </p:nvGrpSpPr>
      <p:grpSpPr>
        <a:xfrm>
          <a:off x="0" y="0"/>
          <a:ext cx="0" cy="0"/>
          <a:chOff x="0" y="0"/>
          <a:chExt cx="0" cy="0"/>
        </a:xfrm>
      </p:grpSpPr>
      <p:sp>
        <p:nvSpPr>
          <p:cNvPr id="222" name="Google Shape;222;p25"/>
          <p:cNvSpPr txBox="1">
            <a:spLocks noGrp="1"/>
          </p:cNvSpPr>
          <p:nvPr>
            <p:ph type="ctrTitle"/>
          </p:nvPr>
        </p:nvSpPr>
        <p:spPr>
          <a:xfrm flipH="1">
            <a:off x="728124" y="63706"/>
            <a:ext cx="3757913" cy="302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7300" dirty="0">
                <a:solidFill>
                  <a:schemeClr val="lt2"/>
                </a:solidFill>
              </a:rPr>
              <a:t>Auto </a:t>
            </a:r>
            <a:r>
              <a:rPr lang="en" sz="8900" dirty="0">
                <a:solidFill>
                  <a:schemeClr val="dk2"/>
                </a:solidFill>
              </a:rPr>
              <a:t>Finance </a:t>
            </a:r>
            <a:endParaRPr sz="8900" dirty="0">
              <a:solidFill>
                <a:schemeClr val="dk2"/>
              </a:solidFill>
            </a:endParaRPr>
          </a:p>
        </p:txBody>
      </p:sp>
      <p:pic>
        <p:nvPicPr>
          <p:cNvPr id="226" name="Google Shape;226;p25"/>
          <p:cNvPicPr preferRelativeResize="0"/>
          <p:nvPr/>
        </p:nvPicPr>
        <p:blipFill>
          <a:blip r:embed="rId3"/>
          <a:srcRect l="10963" r="10963"/>
          <a:stretch/>
        </p:blipFill>
        <p:spPr>
          <a:xfrm>
            <a:off x="4785362" y="357852"/>
            <a:ext cx="3260496" cy="2436007"/>
          </a:xfrm>
          <a:prstGeom prst="rect">
            <a:avLst/>
          </a:prstGeom>
          <a:noFill/>
          <a:ln>
            <a:noFill/>
          </a:ln>
        </p:spPr>
      </p:pic>
      <p:pic>
        <p:nvPicPr>
          <p:cNvPr id="227" name="Google Shape;227;p25"/>
          <p:cNvPicPr preferRelativeResize="0"/>
          <p:nvPr/>
        </p:nvPicPr>
        <p:blipFill rotWithShape="1">
          <a:blip r:embed="rId4">
            <a:alphaModFix/>
          </a:blip>
          <a:srcRect l="42779" t="6693" r="44094" b="81710"/>
          <a:stretch/>
        </p:blipFill>
        <p:spPr>
          <a:xfrm rot="10800000" flipH="1">
            <a:off x="4657963" y="889263"/>
            <a:ext cx="574401" cy="507474"/>
          </a:xfrm>
          <a:prstGeom prst="rect">
            <a:avLst/>
          </a:prstGeom>
          <a:noFill/>
          <a:ln>
            <a:noFill/>
          </a:ln>
        </p:spPr>
      </p:pic>
      <p:pic>
        <p:nvPicPr>
          <p:cNvPr id="228" name="Google Shape;228;p25"/>
          <p:cNvPicPr preferRelativeResize="0"/>
          <p:nvPr/>
        </p:nvPicPr>
        <p:blipFill rotWithShape="1">
          <a:blip r:embed="rId4">
            <a:alphaModFix/>
          </a:blip>
          <a:srcRect l="50634" t="9752" r="43731" b="81493"/>
          <a:stretch/>
        </p:blipFill>
        <p:spPr>
          <a:xfrm rot="10800000" flipH="1">
            <a:off x="4657975" y="3022075"/>
            <a:ext cx="254775" cy="395850"/>
          </a:xfrm>
          <a:prstGeom prst="rect">
            <a:avLst/>
          </a:prstGeom>
          <a:noFill/>
          <a:ln>
            <a:noFill/>
          </a:ln>
        </p:spPr>
      </p:pic>
      <p:pic>
        <p:nvPicPr>
          <p:cNvPr id="229" name="Google Shape;229;p25"/>
          <p:cNvPicPr preferRelativeResize="0"/>
          <p:nvPr/>
        </p:nvPicPr>
        <p:blipFill rotWithShape="1">
          <a:blip r:embed="rId4">
            <a:alphaModFix/>
          </a:blip>
          <a:srcRect l="47142" t="6693" r="44094" b="81710"/>
          <a:stretch/>
        </p:blipFill>
        <p:spPr>
          <a:xfrm rot="10800000" flipH="1">
            <a:off x="8032396" y="2020951"/>
            <a:ext cx="383475" cy="507474"/>
          </a:xfrm>
          <a:prstGeom prst="rect">
            <a:avLst/>
          </a:prstGeom>
          <a:noFill/>
          <a:ln>
            <a:noFill/>
          </a:ln>
        </p:spPr>
      </p:pic>
      <p:sp>
        <p:nvSpPr>
          <p:cNvPr id="13" name="TextBox 12">
            <a:extLst>
              <a:ext uri="{FF2B5EF4-FFF2-40B4-BE49-F238E27FC236}">
                <a16:creationId xmlns:a16="http://schemas.microsoft.com/office/drawing/2014/main" id="{5350F0D5-5E3B-42EB-A69D-21980D977DDA}"/>
              </a:ext>
            </a:extLst>
          </p:cNvPr>
          <p:cNvSpPr txBox="1"/>
          <p:nvPr/>
        </p:nvSpPr>
        <p:spPr>
          <a:xfrm>
            <a:off x="728124" y="2991961"/>
            <a:ext cx="6283327" cy="2062103"/>
          </a:xfrm>
          <a:prstGeom prst="rect">
            <a:avLst/>
          </a:prstGeom>
          <a:noFill/>
        </p:spPr>
        <p:txBody>
          <a:bodyPr wrap="square" rtlCol="0">
            <a:spAutoFit/>
          </a:bodyPr>
          <a:lstStyle/>
          <a:p>
            <a:r>
              <a:rPr lang="en-US" sz="2000" dirty="0">
                <a:solidFill>
                  <a:schemeClr val="accent4">
                    <a:lumMod val="50000"/>
                  </a:schemeClr>
                </a:solidFill>
                <a:latin typeface="Cambria Math" panose="02040503050406030204" pitchFamily="18" charset="0"/>
                <a:ea typeface="Cambria Math" panose="02040503050406030204" pitchFamily="18" charset="0"/>
              </a:rPr>
              <a:t> </a:t>
            </a:r>
            <a:r>
              <a:rPr lang="en-US" sz="2000" dirty="0">
                <a:solidFill>
                  <a:schemeClr val="bg1"/>
                </a:solidFill>
                <a:latin typeface="Cambria Math" panose="02040503050406030204" pitchFamily="18" charset="0"/>
                <a:ea typeface="Cambria Math" panose="02040503050406030204" pitchFamily="18" charset="0"/>
              </a:rPr>
              <a:t>Presented By</a:t>
            </a:r>
          </a:p>
          <a:p>
            <a:r>
              <a:rPr lang="en-US" sz="1800" dirty="0">
                <a:solidFill>
                  <a:schemeClr val="bg1"/>
                </a:solidFill>
                <a:latin typeface="Cambria Math" panose="02040503050406030204" pitchFamily="18" charset="0"/>
                <a:ea typeface="Cambria Math" panose="02040503050406030204" pitchFamily="18" charset="0"/>
              </a:rPr>
              <a:t>                        Yagnesh Pansuriya (18012011054)</a:t>
            </a:r>
          </a:p>
          <a:p>
            <a:r>
              <a:rPr lang="en-US" sz="1800" dirty="0">
                <a:solidFill>
                  <a:schemeClr val="bg1"/>
                </a:solidFill>
                <a:latin typeface="Cambria Math" panose="02040503050406030204" pitchFamily="18" charset="0"/>
                <a:ea typeface="Cambria Math" panose="02040503050406030204" pitchFamily="18" charset="0"/>
              </a:rPr>
              <a:t>	      </a:t>
            </a:r>
            <a:r>
              <a:rPr lang="en-US" sz="1800" dirty="0" err="1">
                <a:solidFill>
                  <a:schemeClr val="bg1"/>
                </a:solidFill>
                <a:latin typeface="Cambria Math" panose="02040503050406030204" pitchFamily="18" charset="0"/>
                <a:ea typeface="Cambria Math" panose="02040503050406030204" pitchFamily="18" charset="0"/>
              </a:rPr>
              <a:t>Dhruvesh</a:t>
            </a:r>
            <a:r>
              <a:rPr lang="en-US" sz="1800" dirty="0">
                <a:solidFill>
                  <a:schemeClr val="bg1"/>
                </a:solidFill>
                <a:latin typeface="Cambria Math" panose="02040503050406030204" pitchFamily="18" charset="0"/>
                <a:ea typeface="Cambria Math" panose="02040503050406030204" pitchFamily="18" charset="0"/>
              </a:rPr>
              <a:t> Panchal (18012011050)</a:t>
            </a:r>
          </a:p>
          <a:p>
            <a:r>
              <a:rPr lang="en-US" sz="1800" dirty="0">
                <a:solidFill>
                  <a:schemeClr val="bg1"/>
                </a:solidFill>
                <a:latin typeface="Cambria Math" panose="02040503050406030204" pitchFamily="18" charset="0"/>
                <a:ea typeface="Cambria Math" panose="02040503050406030204" pitchFamily="18" charset="0"/>
              </a:rPr>
              <a:t>                        Anuj Patel (18012011060)</a:t>
            </a:r>
          </a:p>
          <a:p>
            <a:r>
              <a:rPr lang="en-US" sz="1800" dirty="0">
                <a:solidFill>
                  <a:schemeClr val="bg1"/>
                </a:solidFill>
                <a:latin typeface="Cambria Math" panose="02040503050406030204" pitchFamily="18" charset="0"/>
                <a:ea typeface="Cambria Math" panose="02040503050406030204" pitchFamily="18" charset="0"/>
              </a:rPr>
              <a:t>	      B.Tech C.E (8</a:t>
            </a:r>
            <a:r>
              <a:rPr lang="en-US" sz="1800" baseline="30000" dirty="0">
                <a:solidFill>
                  <a:schemeClr val="bg1"/>
                </a:solidFill>
                <a:latin typeface="Cambria Math" panose="02040503050406030204" pitchFamily="18" charset="0"/>
                <a:ea typeface="Cambria Math" panose="02040503050406030204" pitchFamily="18" charset="0"/>
              </a:rPr>
              <a:t>th</a:t>
            </a:r>
            <a:r>
              <a:rPr lang="en-US" sz="1800" dirty="0">
                <a:solidFill>
                  <a:schemeClr val="bg1"/>
                </a:solidFill>
                <a:latin typeface="Cambria Math" panose="02040503050406030204" pitchFamily="18" charset="0"/>
                <a:ea typeface="Cambria Math" panose="02040503050406030204" pitchFamily="18" charset="0"/>
              </a:rPr>
              <a:t> Sem.)</a:t>
            </a:r>
          </a:p>
          <a:p>
            <a:endParaRPr lang="en-US" sz="1800" dirty="0">
              <a:solidFill>
                <a:schemeClr val="bg1"/>
              </a:solidFill>
              <a:latin typeface="Cambria Math" panose="02040503050406030204" pitchFamily="18" charset="0"/>
              <a:ea typeface="Cambria Math" panose="02040503050406030204" pitchFamily="18" charset="0"/>
            </a:endParaRPr>
          </a:p>
          <a:p>
            <a:endParaRPr lang="en-IN" sz="1800" dirty="0">
              <a:solidFill>
                <a:schemeClr val="bg1"/>
              </a:solidFill>
              <a:latin typeface="Cambria Math" panose="02040503050406030204" pitchFamily="18" charset="0"/>
              <a:ea typeface="Cambria Math" panose="02040503050406030204" pitchFamily="18" charset="0"/>
            </a:endParaRPr>
          </a:p>
        </p:txBody>
      </p:sp>
      <p:cxnSp>
        <p:nvCxnSpPr>
          <p:cNvPr id="21" name="Straight Connector 20">
            <a:extLst>
              <a:ext uri="{FF2B5EF4-FFF2-40B4-BE49-F238E27FC236}">
                <a16:creationId xmlns:a16="http://schemas.microsoft.com/office/drawing/2014/main" id="{0B648E55-0BB0-4F12-BAE9-14F7DE51ADF9}"/>
              </a:ext>
            </a:extLst>
          </p:cNvPr>
          <p:cNvCxnSpPr/>
          <p:nvPr/>
        </p:nvCxnSpPr>
        <p:spPr>
          <a:xfrm>
            <a:off x="893005" y="4751671"/>
            <a:ext cx="5759452" cy="0"/>
          </a:xfrm>
          <a:prstGeom prst="line">
            <a:avLst/>
          </a:prstGeom>
          <a:ln w="82550" cap="rnd">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175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750"/>
                                        <p:tgtEl>
                                          <p:spTgt spid="13"/>
                                        </p:tgtEl>
                                      </p:cBhvr>
                                    </p:animEffect>
                                  </p:childTnLst>
                                </p:cTn>
                              </p:par>
                              <p:par>
                                <p:cTn id="8" presetID="22" presetClass="entr" presetSubtype="8" fill="hold" nodeType="withEffect">
                                  <p:stCondLst>
                                    <p:cond delay="1000"/>
                                  </p:stCondLst>
                                  <p:childTnLst>
                                    <p:set>
                                      <p:cBhvr>
                                        <p:cTn id="9" dur="1" fill="hold">
                                          <p:stCondLst>
                                            <p:cond delay="0"/>
                                          </p:stCondLst>
                                        </p:cTn>
                                        <p:tgtEl>
                                          <p:spTgt spid="21"/>
                                        </p:tgtEl>
                                        <p:attrNameLst>
                                          <p:attrName>style.visibility</p:attrName>
                                        </p:attrNameLst>
                                      </p:cBhvr>
                                      <p:to>
                                        <p:strVal val="visible"/>
                                      </p:to>
                                    </p:set>
                                    <p:animEffect transition="in" filter="wipe(left)">
                                      <p:cBhvr>
                                        <p:cTn id="10" dur="500"/>
                                        <p:tgtEl>
                                          <p:spTgt spid="21"/>
                                        </p:tgtEl>
                                      </p:cBhvr>
                                    </p:animEffect>
                                  </p:childTnLst>
                                </p:cTn>
                              </p:par>
                              <p:par>
                                <p:cTn id="11" presetID="22" presetClass="entr" presetSubtype="4" fill="hold" nodeType="withEffect">
                                  <p:stCondLst>
                                    <p:cond delay="1000"/>
                                  </p:stCondLst>
                                  <p:childTnLst>
                                    <p:set>
                                      <p:cBhvr>
                                        <p:cTn id="12" dur="1" fill="hold">
                                          <p:stCondLst>
                                            <p:cond delay="0"/>
                                          </p:stCondLst>
                                        </p:cTn>
                                        <p:tgtEl>
                                          <p:spTgt spid="226"/>
                                        </p:tgtEl>
                                        <p:attrNameLst>
                                          <p:attrName>style.visibility</p:attrName>
                                        </p:attrNameLst>
                                      </p:cBhvr>
                                      <p:to>
                                        <p:strVal val="visible"/>
                                      </p:to>
                                    </p:set>
                                    <p:animEffect transition="in" filter="wipe(down)">
                                      <p:cBhvr>
                                        <p:cTn id="13" dur="500"/>
                                        <p:tgtEl>
                                          <p:spTgt spid="2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12"/>
        <p:cNvGrpSpPr/>
        <p:nvPr/>
      </p:nvGrpSpPr>
      <p:grpSpPr>
        <a:xfrm>
          <a:off x="0" y="0"/>
          <a:ext cx="0" cy="0"/>
          <a:chOff x="0" y="0"/>
          <a:chExt cx="0" cy="0"/>
        </a:xfrm>
      </p:grpSpPr>
      <p:sp>
        <p:nvSpPr>
          <p:cNvPr id="413" name="Google Shape;413;p36"/>
          <p:cNvSpPr/>
          <p:nvPr/>
        </p:nvSpPr>
        <p:spPr>
          <a:xfrm>
            <a:off x="4347750" y="1579275"/>
            <a:ext cx="448500" cy="448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14" name="Google Shape;414;p36"/>
          <p:cNvSpPr/>
          <p:nvPr/>
        </p:nvSpPr>
        <p:spPr>
          <a:xfrm>
            <a:off x="7122700" y="1579275"/>
            <a:ext cx="448500" cy="448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15" name="Google Shape;415;p36"/>
          <p:cNvSpPr/>
          <p:nvPr/>
        </p:nvSpPr>
        <p:spPr>
          <a:xfrm>
            <a:off x="1572700" y="3365675"/>
            <a:ext cx="448500" cy="448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16" name="Google Shape;416;p36"/>
          <p:cNvSpPr/>
          <p:nvPr/>
        </p:nvSpPr>
        <p:spPr>
          <a:xfrm>
            <a:off x="4347750" y="3365675"/>
            <a:ext cx="448500" cy="448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17" name="Google Shape;417;p36"/>
          <p:cNvSpPr/>
          <p:nvPr/>
        </p:nvSpPr>
        <p:spPr>
          <a:xfrm>
            <a:off x="7122700" y="3365675"/>
            <a:ext cx="448500" cy="448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8" name="Google Shape;418;p36"/>
          <p:cNvSpPr/>
          <p:nvPr/>
        </p:nvSpPr>
        <p:spPr>
          <a:xfrm>
            <a:off x="1572700" y="1579275"/>
            <a:ext cx="448500" cy="448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19" name="Google Shape;419;p36"/>
          <p:cNvSpPr txBox="1">
            <a:spLocks noGrp="1"/>
          </p:cNvSpPr>
          <p:nvPr>
            <p:ph type="subTitle" idx="1"/>
          </p:nvPr>
        </p:nvSpPr>
        <p:spPr>
          <a:xfrm>
            <a:off x="720050" y="3855035"/>
            <a:ext cx="2154000" cy="754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dirty="0">
                <a:solidFill>
                  <a:schemeClr val="lt1"/>
                </a:solidFill>
              </a:rPr>
              <a:t>Payment Module</a:t>
            </a:r>
            <a:endParaRPr sz="1400" dirty="0">
              <a:solidFill>
                <a:schemeClr val="lt1"/>
              </a:solidFill>
            </a:endParaRPr>
          </a:p>
        </p:txBody>
      </p:sp>
      <p:sp>
        <p:nvSpPr>
          <p:cNvPr id="420" name="Google Shape;420;p36"/>
          <p:cNvSpPr txBox="1">
            <a:spLocks noGrp="1"/>
          </p:cNvSpPr>
          <p:nvPr>
            <p:ph type="subTitle" idx="2"/>
          </p:nvPr>
        </p:nvSpPr>
        <p:spPr>
          <a:xfrm>
            <a:off x="3494960" y="3855035"/>
            <a:ext cx="2154000" cy="754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dirty="0">
                <a:solidFill>
                  <a:schemeClr val="lt1"/>
                </a:solidFill>
              </a:rPr>
              <a:t>Showroom Module</a:t>
            </a:r>
            <a:endParaRPr sz="1400" dirty="0">
              <a:solidFill>
                <a:schemeClr val="lt1"/>
              </a:solidFill>
            </a:endParaRPr>
          </a:p>
        </p:txBody>
      </p:sp>
      <p:sp>
        <p:nvSpPr>
          <p:cNvPr id="421" name="Google Shape;421;p36"/>
          <p:cNvSpPr txBox="1">
            <a:spLocks noGrp="1"/>
          </p:cNvSpPr>
          <p:nvPr>
            <p:ph type="subTitle" idx="3"/>
          </p:nvPr>
        </p:nvSpPr>
        <p:spPr>
          <a:xfrm>
            <a:off x="6279600" y="3855035"/>
            <a:ext cx="2154000" cy="754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dirty="0">
                <a:solidFill>
                  <a:schemeClr val="lt1"/>
                </a:solidFill>
              </a:rPr>
              <a:t>Account and Setting Module</a:t>
            </a:r>
            <a:endParaRPr sz="1400" dirty="0">
              <a:solidFill>
                <a:schemeClr val="lt1"/>
              </a:solidFill>
            </a:endParaRPr>
          </a:p>
        </p:txBody>
      </p:sp>
      <p:sp>
        <p:nvSpPr>
          <p:cNvPr id="422" name="Google Shape;422;p36"/>
          <p:cNvSpPr txBox="1">
            <a:spLocks noGrp="1"/>
          </p:cNvSpPr>
          <p:nvPr>
            <p:ph type="subTitle" idx="4"/>
          </p:nvPr>
        </p:nvSpPr>
        <p:spPr>
          <a:xfrm>
            <a:off x="1492950" y="3439023"/>
            <a:ext cx="608100" cy="302100"/>
          </a:xfrm>
          <a:prstGeom prst="rect">
            <a:avLst/>
          </a:prstGeom>
        </p:spPr>
        <p:txBody>
          <a:bodyPr spcFirstLastPara="1" wrap="square" lIns="91425" tIns="216000" rIns="91425" bIns="0" anchor="ctr" anchorCtr="0">
            <a:noAutofit/>
          </a:bodyPr>
          <a:lstStyle/>
          <a:p>
            <a:pPr marL="0" lvl="0" indent="0" algn="ctr" rtl="0">
              <a:spcBef>
                <a:spcPts val="0"/>
              </a:spcBef>
              <a:spcAft>
                <a:spcPts val="1600"/>
              </a:spcAft>
              <a:buNone/>
            </a:pPr>
            <a:r>
              <a:rPr lang="en" b="0">
                <a:solidFill>
                  <a:schemeClr val="lt1"/>
                </a:solidFill>
                <a:latin typeface="Anton"/>
                <a:ea typeface="Anton"/>
                <a:cs typeface="Anton"/>
                <a:sym typeface="Anton"/>
              </a:rPr>
              <a:t>04</a:t>
            </a:r>
            <a:endParaRPr b="0">
              <a:solidFill>
                <a:schemeClr val="lt1"/>
              </a:solidFill>
              <a:latin typeface="Anton"/>
              <a:ea typeface="Anton"/>
              <a:cs typeface="Anton"/>
              <a:sym typeface="Anton"/>
            </a:endParaRPr>
          </a:p>
        </p:txBody>
      </p:sp>
      <p:sp>
        <p:nvSpPr>
          <p:cNvPr id="423" name="Google Shape;423;p36"/>
          <p:cNvSpPr txBox="1">
            <a:spLocks noGrp="1"/>
          </p:cNvSpPr>
          <p:nvPr>
            <p:ph type="subTitle" idx="5"/>
          </p:nvPr>
        </p:nvSpPr>
        <p:spPr>
          <a:xfrm>
            <a:off x="4267911" y="3439023"/>
            <a:ext cx="608100" cy="302100"/>
          </a:xfrm>
          <a:prstGeom prst="rect">
            <a:avLst/>
          </a:prstGeom>
        </p:spPr>
        <p:txBody>
          <a:bodyPr spcFirstLastPara="1" wrap="square" lIns="91425" tIns="216000" rIns="91425" bIns="0" anchor="ctr" anchorCtr="0">
            <a:noAutofit/>
          </a:bodyPr>
          <a:lstStyle/>
          <a:p>
            <a:pPr marL="0" lvl="0" indent="0" algn="ctr" rtl="0">
              <a:spcBef>
                <a:spcPts val="0"/>
              </a:spcBef>
              <a:spcAft>
                <a:spcPts val="1600"/>
              </a:spcAft>
              <a:buNone/>
            </a:pPr>
            <a:r>
              <a:rPr lang="en" b="0">
                <a:solidFill>
                  <a:schemeClr val="lt1"/>
                </a:solidFill>
                <a:latin typeface="Anton"/>
                <a:ea typeface="Anton"/>
                <a:cs typeface="Anton"/>
                <a:sym typeface="Anton"/>
              </a:rPr>
              <a:t>05</a:t>
            </a:r>
            <a:endParaRPr b="0">
              <a:solidFill>
                <a:schemeClr val="lt1"/>
              </a:solidFill>
              <a:latin typeface="Anton"/>
              <a:ea typeface="Anton"/>
              <a:cs typeface="Anton"/>
              <a:sym typeface="Anton"/>
            </a:endParaRPr>
          </a:p>
        </p:txBody>
      </p:sp>
      <p:sp>
        <p:nvSpPr>
          <p:cNvPr id="424" name="Google Shape;424;p36"/>
          <p:cNvSpPr txBox="1">
            <a:spLocks noGrp="1"/>
          </p:cNvSpPr>
          <p:nvPr>
            <p:ph type="subTitle" idx="6"/>
          </p:nvPr>
        </p:nvSpPr>
        <p:spPr>
          <a:xfrm>
            <a:off x="7052550" y="3439023"/>
            <a:ext cx="608100" cy="302100"/>
          </a:xfrm>
          <a:prstGeom prst="rect">
            <a:avLst/>
          </a:prstGeom>
        </p:spPr>
        <p:txBody>
          <a:bodyPr spcFirstLastPara="1" wrap="square" lIns="91425" tIns="216000" rIns="91425" bIns="0" anchor="ctr" anchorCtr="0">
            <a:noAutofit/>
          </a:bodyPr>
          <a:lstStyle/>
          <a:p>
            <a:pPr marL="0" lvl="0" indent="0" algn="ctr" rtl="0">
              <a:spcBef>
                <a:spcPts val="0"/>
              </a:spcBef>
              <a:spcAft>
                <a:spcPts val="1600"/>
              </a:spcAft>
              <a:buNone/>
            </a:pPr>
            <a:r>
              <a:rPr lang="en" b="0">
                <a:solidFill>
                  <a:schemeClr val="dk1"/>
                </a:solidFill>
                <a:latin typeface="Anton"/>
                <a:ea typeface="Anton"/>
                <a:cs typeface="Anton"/>
                <a:sym typeface="Anton"/>
              </a:rPr>
              <a:t>06</a:t>
            </a:r>
            <a:endParaRPr b="0">
              <a:solidFill>
                <a:schemeClr val="dk1"/>
              </a:solidFill>
              <a:latin typeface="Anton"/>
              <a:ea typeface="Anton"/>
              <a:cs typeface="Anton"/>
              <a:sym typeface="Anton"/>
            </a:endParaRPr>
          </a:p>
        </p:txBody>
      </p:sp>
      <p:sp>
        <p:nvSpPr>
          <p:cNvPr id="425" name="Google Shape;425;p36"/>
          <p:cNvSpPr txBox="1">
            <a:spLocks noGrp="1"/>
          </p:cNvSpPr>
          <p:nvPr>
            <p:ph type="subTitle" idx="7"/>
          </p:nvPr>
        </p:nvSpPr>
        <p:spPr>
          <a:xfrm>
            <a:off x="720050" y="2071225"/>
            <a:ext cx="2154000" cy="754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dirty="0">
                <a:solidFill>
                  <a:schemeClr val="lt1"/>
                </a:solidFill>
              </a:rPr>
              <a:t>Admin Module</a:t>
            </a:r>
            <a:endParaRPr sz="1400" dirty="0">
              <a:solidFill>
                <a:schemeClr val="lt1"/>
              </a:solidFill>
            </a:endParaRPr>
          </a:p>
        </p:txBody>
      </p:sp>
      <p:sp>
        <p:nvSpPr>
          <p:cNvPr id="426" name="Google Shape;426;p36"/>
          <p:cNvSpPr txBox="1">
            <a:spLocks noGrp="1"/>
          </p:cNvSpPr>
          <p:nvPr>
            <p:ph type="subTitle" idx="8"/>
          </p:nvPr>
        </p:nvSpPr>
        <p:spPr>
          <a:xfrm>
            <a:off x="3494960" y="2071225"/>
            <a:ext cx="2154000" cy="754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dirty="0"/>
              <a:t>Customer Module</a:t>
            </a:r>
            <a:endParaRPr sz="1400" dirty="0">
              <a:solidFill>
                <a:schemeClr val="lt1"/>
              </a:solidFill>
            </a:endParaRPr>
          </a:p>
        </p:txBody>
      </p:sp>
      <p:sp>
        <p:nvSpPr>
          <p:cNvPr id="427" name="Google Shape;427;p36"/>
          <p:cNvSpPr txBox="1">
            <a:spLocks noGrp="1"/>
          </p:cNvSpPr>
          <p:nvPr>
            <p:ph type="subTitle" idx="9"/>
          </p:nvPr>
        </p:nvSpPr>
        <p:spPr>
          <a:xfrm>
            <a:off x="6279600" y="2071225"/>
            <a:ext cx="2154000" cy="754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dirty="0">
                <a:solidFill>
                  <a:schemeClr val="lt1"/>
                </a:solidFill>
              </a:rPr>
              <a:t>SMS Module</a:t>
            </a:r>
            <a:endParaRPr sz="1400" dirty="0">
              <a:solidFill>
                <a:schemeClr val="lt1"/>
              </a:solidFill>
            </a:endParaRPr>
          </a:p>
        </p:txBody>
      </p:sp>
      <p:sp>
        <p:nvSpPr>
          <p:cNvPr id="428" name="Google Shape;428;p36"/>
          <p:cNvSpPr txBox="1">
            <a:spLocks noGrp="1"/>
          </p:cNvSpPr>
          <p:nvPr>
            <p:ph type="subTitle" idx="13"/>
          </p:nvPr>
        </p:nvSpPr>
        <p:spPr>
          <a:xfrm>
            <a:off x="1492950" y="1655200"/>
            <a:ext cx="608100" cy="302100"/>
          </a:xfrm>
          <a:prstGeom prst="rect">
            <a:avLst/>
          </a:prstGeom>
        </p:spPr>
        <p:txBody>
          <a:bodyPr spcFirstLastPara="1" wrap="square" lIns="91425" tIns="216000" rIns="91425" bIns="0" anchor="ctr" anchorCtr="0">
            <a:noAutofit/>
          </a:bodyPr>
          <a:lstStyle/>
          <a:p>
            <a:pPr marL="0" lvl="0" indent="0" algn="ctr" rtl="0">
              <a:spcBef>
                <a:spcPts val="0"/>
              </a:spcBef>
              <a:spcAft>
                <a:spcPts val="1600"/>
              </a:spcAft>
              <a:buNone/>
            </a:pPr>
            <a:r>
              <a:rPr lang="en" b="0">
                <a:solidFill>
                  <a:schemeClr val="dk1"/>
                </a:solidFill>
                <a:latin typeface="Anton"/>
                <a:ea typeface="Anton"/>
                <a:cs typeface="Anton"/>
                <a:sym typeface="Anton"/>
              </a:rPr>
              <a:t>01</a:t>
            </a:r>
            <a:endParaRPr b="0">
              <a:solidFill>
                <a:schemeClr val="dk1"/>
              </a:solidFill>
              <a:latin typeface="Anton"/>
              <a:ea typeface="Anton"/>
              <a:cs typeface="Anton"/>
              <a:sym typeface="Anton"/>
            </a:endParaRPr>
          </a:p>
        </p:txBody>
      </p:sp>
      <p:sp>
        <p:nvSpPr>
          <p:cNvPr id="429" name="Google Shape;429;p36"/>
          <p:cNvSpPr txBox="1">
            <a:spLocks noGrp="1"/>
          </p:cNvSpPr>
          <p:nvPr>
            <p:ph type="subTitle" idx="14"/>
          </p:nvPr>
        </p:nvSpPr>
        <p:spPr>
          <a:xfrm>
            <a:off x="4267911" y="1655200"/>
            <a:ext cx="608100" cy="302100"/>
          </a:xfrm>
          <a:prstGeom prst="rect">
            <a:avLst/>
          </a:prstGeom>
        </p:spPr>
        <p:txBody>
          <a:bodyPr spcFirstLastPara="1" wrap="square" lIns="91425" tIns="216000" rIns="91425" bIns="0" anchor="ctr" anchorCtr="0">
            <a:noAutofit/>
          </a:bodyPr>
          <a:lstStyle/>
          <a:p>
            <a:pPr marL="0" lvl="0" indent="0" algn="ctr" rtl="0">
              <a:spcBef>
                <a:spcPts val="0"/>
              </a:spcBef>
              <a:spcAft>
                <a:spcPts val="1600"/>
              </a:spcAft>
              <a:buNone/>
            </a:pPr>
            <a:r>
              <a:rPr lang="en" b="0">
                <a:solidFill>
                  <a:schemeClr val="dk1"/>
                </a:solidFill>
                <a:latin typeface="Anton"/>
                <a:ea typeface="Anton"/>
                <a:cs typeface="Anton"/>
                <a:sym typeface="Anton"/>
              </a:rPr>
              <a:t>02</a:t>
            </a:r>
            <a:endParaRPr b="0">
              <a:solidFill>
                <a:schemeClr val="dk1"/>
              </a:solidFill>
              <a:latin typeface="Anton"/>
              <a:ea typeface="Anton"/>
              <a:cs typeface="Anton"/>
              <a:sym typeface="Anton"/>
            </a:endParaRPr>
          </a:p>
        </p:txBody>
      </p:sp>
      <p:sp>
        <p:nvSpPr>
          <p:cNvPr id="430" name="Google Shape;430;p36"/>
          <p:cNvSpPr txBox="1">
            <a:spLocks noGrp="1"/>
          </p:cNvSpPr>
          <p:nvPr>
            <p:ph type="subTitle" idx="15"/>
          </p:nvPr>
        </p:nvSpPr>
        <p:spPr>
          <a:xfrm>
            <a:off x="7052550" y="1655200"/>
            <a:ext cx="608100" cy="302100"/>
          </a:xfrm>
          <a:prstGeom prst="rect">
            <a:avLst/>
          </a:prstGeom>
        </p:spPr>
        <p:txBody>
          <a:bodyPr spcFirstLastPara="1" wrap="square" lIns="91425" tIns="216000" rIns="91425" bIns="0" anchor="ctr" anchorCtr="0">
            <a:noAutofit/>
          </a:bodyPr>
          <a:lstStyle/>
          <a:p>
            <a:pPr marL="0" lvl="0" indent="0" algn="ctr" rtl="0">
              <a:spcBef>
                <a:spcPts val="0"/>
              </a:spcBef>
              <a:spcAft>
                <a:spcPts val="1600"/>
              </a:spcAft>
              <a:buNone/>
            </a:pPr>
            <a:r>
              <a:rPr lang="en" b="0">
                <a:solidFill>
                  <a:schemeClr val="lt1"/>
                </a:solidFill>
                <a:latin typeface="Anton"/>
                <a:ea typeface="Anton"/>
                <a:cs typeface="Anton"/>
                <a:sym typeface="Anton"/>
              </a:rPr>
              <a:t>03</a:t>
            </a:r>
            <a:endParaRPr b="0">
              <a:solidFill>
                <a:schemeClr val="lt1"/>
              </a:solidFill>
              <a:latin typeface="Anton"/>
              <a:ea typeface="Anton"/>
              <a:cs typeface="Anton"/>
              <a:sym typeface="Anton"/>
            </a:endParaRPr>
          </a:p>
        </p:txBody>
      </p:sp>
      <p:sp>
        <p:nvSpPr>
          <p:cNvPr id="431" name="Google Shape;431;p36"/>
          <p:cNvSpPr txBox="1">
            <a:spLocks noGrp="1"/>
          </p:cNvSpPr>
          <p:nvPr>
            <p:ph type="ctrTitle"/>
          </p:nvPr>
        </p:nvSpPr>
        <p:spPr>
          <a:xfrm>
            <a:off x="1410611" y="490996"/>
            <a:ext cx="6322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PROJECT </a:t>
            </a:r>
            <a:r>
              <a:rPr lang="en" dirty="0">
                <a:solidFill>
                  <a:schemeClr val="dk2"/>
                </a:solidFill>
              </a:rPr>
              <a:t>MODULES</a:t>
            </a:r>
            <a:endParaRPr dirty="0">
              <a:solidFill>
                <a:schemeClr val="dk2"/>
              </a:solidFill>
            </a:endParaRPr>
          </a:p>
        </p:txBody>
      </p:sp>
      <p:pic>
        <p:nvPicPr>
          <p:cNvPr id="432" name="Google Shape;432;p36"/>
          <p:cNvPicPr preferRelativeResize="0"/>
          <p:nvPr/>
        </p:nvPicPr>
        <p:blipFill rotWithShape="1">
          <a:blip r:embed="rId3">
            <a:alphaModFix/>
          </a:blip>
          <a:srcRect l="50634" t="9752" r="43731" b="81493"/>
          <a:stretch/>
        </p:blipFill>
        <p:spPr>
          <a:xfrm rot="10800000" flipH="1">
            <a:off x="1669550" y="2969813"/>
            <a:ext cx="254775" cy="395850"/>
          </a:xfrm>
          <a:prstGeom prst="rect">
            <a:avLst/>
          </a:prstGeom>
          <a:noFill/>
          <a:ln>
            <a:noFill/>
          </a:ln>
        </p:spPr>
      </p:pic>
      <p:pic>
        <p:nvPicPr>
          <p:cNvPr id="433" name="Google Shape;433;p36"/>
          <p:cNvPicPr preferRelativeResize="0"/>
          <p:nvPr/>
        </p:nvPicPr>
        <p:blipFill rotWithShape="1">
          <a:blip r:embed="rId3">
            <a:alphaModFix/>
          </a:blip>
          <a:srcRect l="50634" t="9752" r="43731" b="81493"/>
          <a:stretch/>
        </p:blipFill>
        <p:spPr>
          <a:xfrm rot="10800000" flipH="1">
            <a:off x="4444563" y="2969813"/>
            <a:ext cx="254775" cy="395850"/>
          </a:xfrm>
          <a:prstGeom prst="rect">
            <a:avLst/>
          </a:prstGeom>
          <a:noFill/>
          <a:ln>
            <a:noFill/>
          </a:ln>
        </p:spPr>
      </p:pic>
      <p:pic>
        <p:nvPicPr>
          <p:cNvPr id="434" name="Google Shape;434;p36"/>
          <p:cNvPicPr preferRelativeResize="0"/>
          <p:nvPr/>
        </p:nvPicPr>
        <p:blipFill rotWithShape="1">
          <a:blip r:embed="rId3">
            <a:alphaModFix/>
          </a:blip>
          <a:srcRect l="50634" t="9752" r="43731" b="81493"/>
          <a:stretch/>
        </p:blipFill>
        <p:spPr>
          <a:xfrm rot="10800000" flipH="1">
            <a:off x="7219663" y="2969813"/>
            <a:ext cx="254775" cy="395850"/>
          </a:xfrm>
          <a:prstGeom prst="rect">
            <a:avLst/>
          </a:prstGeom>
          <a:noFill/>
          <a:ln>
            <a:noFill/>
          </a:ln>
        </p:spPr>
      </p:pic>
      <p:pic>
        <p:nvPicPr>
          <p:cNvPr id="435" name="Google Shape;435;p36"/>
          <p:cNvPicPr preferRelativeResize="0"/>
          <p:nvPr/>
        </p:nvPicPr>
        <p:blipFill rotWithShape="1">
          <a:blip r:embed="rId3">
            <a:alphaModFix/>
          </a:blip>
          <a:srcRect l="50634" t="9752" r="43731" b="81493"/>
          <a:stretch/>
        </p:blipFill>
        <p:spPr>
          <a:xfrm rot="10800000" flipH="1">
            <a:off x="1669550" y="1183413"/>
            <a:ext cx="254775" cy="395850"/>
          </a:xfrm>
          <a:prstGeom prst="rect">
            <a:avLst/>
          </a:prstGeom>
          <a:noFill/>
          <a:ln>
            <a:noFill/>
          </a:ln>
        </p:spPr>
      </p:pic>
      <p:pic>
        <p:nvPicPr>
          <p:cNvPr id="436" name="Google Shape;436;p36"/>
          <p:cNvPicPr preferRelativeResize="0"/>
          <p:nvPr/>
        </p:nvPicPr>
        <p:blipFill rotWithShape="1">
          <a:blip r:embed="rId3">
            <a:alphaModFix/>
          </a:blip>
          <a:srcRect l="50634" t="9752" r="43731" b="81493"/>
          <a:stretch/>
        </p:blipFill>
        <p:spPr>
          <a:xfrm rot="10800000" flipH="1">
            <a:off x="4444563" y="1183413"/>
            <a:ext cx="254775" cy="395850"/>
          </a:xfrm>
          <a:prstGeom prst="rect">
            <a:avLst/>
          </a:prstGeom>
          <a:noFill/>
          <a:ln>
            <a:noFill/>
          </a:ln>
        </p:spPr>
      </p:pic>
      <p:pic>
        <p:nvPicPr>
          <p:cNvPr id="437" name="Google Shape;437;p36"/>
          <p:cNvPicPr preferRelativeResize="0"/>
          <p:nvPr/>
        </p:nvPicPr>
        <p:blipFill rotWithShape="1">
          <a:blip r:embed="rId3">
            <a:alphaModFix/>
          </a:blip>
          <a:srcRect l="50634" t="9752" r="43731" b="81493"/>
          <a:stretch/>
        </p:blipFill>
        <p:spPr>
          <a:xfrm rot="10800000" flipH="1">
            <a:off x="7219663" y="1183413"/>
            <a:ext cx="254775" cy="395850"/>
          </a:xfrm>
          <a:prstGeom prst="rect">
            <a:avLst/>
          </a:prstGeom>
          <a:noFill/>
          <a:ln>
            <a:noFill/>
          </a:ln>
        </p:spPr>
      </p:pic>
    </p:spTree>
    <p:extLst>
      <p:ext uri="{BB962C8B-B14F-4D97-AF65-F5344CB8AC3E}">
        <p14:creationId xmlns:p14="http://schemas.microsoft.com/office/powerpoint/2010/main" val="1887824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31"/>
                                        </p:tgtEl>
                                        <p:attrNameLst>
                                          <p:attrName>style.visibility</p:attrName>
                                        </p:attrNameLst>
                                      </p:cBhvr>
                                      <p:to>
                                        <p:strVal val="visible"/>
                                      </p:to>
                                    </p:set>
                                    <p:animEffect transition="in" filter="barn(inVertical)">
                                      <p:cBhvr>
                                        <p:cTn id="7" dur="1500"/>
                                        <p:tgtEl>
                                          <p:spTgt spid="4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1"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12"/>
        <p:cNvGrpSpPr/>
        <p:nvPr/>
      </p:nvGrpSpPr>
      <p:grpSpPr>
        <a:xfrm>
          <a:off x="0" y="0"/>
          <a:ext cx="0" cy="0"/>
          <a:chOff x="0" y="0"/>
          <a:chExt cx="0" cy="0"/>
        </a:xfrm>
      </p:grpSpPr>
      <p:sp>
        <p:nvSpPr>
          <p:cNvPr id="431" name="Google Shape;431;p36"/>
          <p:cNvSpPr txBox="1">
            <a:spLocks noGrp="1"/>
          </p:cNvSpPr>
          <p:nvPr>
            <p:ph type="ctrTitle"/>
          </p:nvPr>
        </p:nvSpPr>
        <p:spPr>
          <a:xfrm>
            <a:off x="1410611" y="490996"/>
            <a:ext cx="6322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ADMIN </a:t>
            </a:r>
            <a:r>
              <a:rPr lang="en" dirty="0">
                <a:solidFill>
                  <a:schemeClr val="dk2"/>
                </a:solidFill>
              </a:rPr>
              <a:t>MODULE</a:t>
            </a:r>
            <a:endParaRPr dirty="0">
              <a:solidFill>
                <a:schemeClr val="dk2"/>
              </a:solidFill>
            </a:endParaRPr>
          </a:p>
        </p:txBody>
      </p:sp>
      <p:sp>
        <p:nvSpPr>
          <p:cNvPr id="52" name="TextBox 51">
            <a:extLst>
              <a:ext uri="{FF2B5EF4-FFF2-40B4-BE49-F238E27FC236}">
                <a16:creationId xmlns:a16="http://schemas.microsoft.com/office/drawing/2014/main" id="{0F13F3E9-510A-4C4D-B17F-87ED71731C8B}"/>
              </a:ext>
            </a:extLst>
          </p:cNvPr>
          <p:cNvSpPr txBox="1"/>
          <p:nvPr/>
        </p:nvSpPr>
        <p:spPr>
          <a:xfrm>
            <a:off x="696298" y="1646596"/>
            <a:ext cx="7751402" cy="2677656"/>
          </a:xfrm>
          <a:prstGeom prst="rect">
            <a:avLst/>
          </a:prstGeom>
          <a:noFill/>
        </p:spPr>
        <p:txBody>
          <a:bodyPr wrap="square" rtlCol="0">
            <a:spAutoFit/>
          </a:bodyPr>
          <a:lstStyle/>
          <a:p>
            <a:pPr algn="just"/>
            <a:r>
              <a:rPr lang="en-US" sz="2400" dirty="0">
                <a:latin typeface="Times New Roman" panose="02020603050405020304" pitchFamily="18" charset="0"/>
                <a:ea typeface="Calibri" panose="020F0502020204030204" pitchFamily="34" charset="0"/>
                <a:cs typeface="Times New Roman" panose="02020603050405020304" pitchFamily="18" charset="0"/>
              </a:rPr>
              <a:t>The Project Admin module allows administrators to add, update, delete clients. Admin can manage showroom payments and can manage profile. Moreover, view information about the remaining EMIs and how many months the loan will continue. In addition, admin can also view date wise information of payment, EMIs and also download different reports. </a:t>
            </a:r>
            <a:endParaRPr lang="gu-IN" sz="2400" dirty="0">
              <a:latin typeface="Times New Roman" panose="02020603050405020304" pitchFamily="18" charset="0"/>
            </a:endParaRPr>
          </a:p>
        </p:txBody>
      </p:sp>
      <p:cxnSp>
        <p:nvCxnSpPr>
          <p:cNvPr id="53" name="Straight Connector 52">
            <a:extLst>
              <a:ext uri="{FF2B5EF4-FFF2-40B4-BE49-F238E27FC236}">
                <a16:creationId xmlns:a16="http://schemas.microsoft.com/office/drawing/2014/main" id="{299B6572-0D94-4B6B-8F38-2C3D0F3D79AD}"/>
              </a:ext>
            </a:extLst>
          </p:cNvPr>
          <p:cNvCxnSpPr>
            <a:cxnSpLocks/>
          </p:cNvCxnSpPr>
          <p:nvPr/>
        </p:nvCxnSpPr>
        <p:spPr>
          <a:xfrm flipH="1">
            <a:off x="3476286" y="1068796"/>
            <a:ext cx="2191427" cy="0"/>
          </a:xfrm>
          <a:prstGeom prst="line">
            <a:avLst/>
          </a:prstGeom>
          <a:ln w="82550" cap="rnd">
            <a:solidFill>
              <a:srgbClr val="43434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4992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barn(outHorizontal)">
                                      <p:cBhvr>
                                        <p:cTn id="7" dur="500"/>
                                        <p:tgtEl>
                                          <p:spTgt spid="53"/>
                                        </p:tgtEl>
                                      </p:cBhvr>
                                    </p:animEffect>
                                  </p:childTnLst>
                                </p:cTn>
                              </p:par>
                            </p:childTnLst>
                          </p:cTn>
                        </p:par>
                        <p:par>
                          <p:cTn id="8" fill="hold">
                            <p:stCondLst>
                              <p:cond delay="500"/>
                            </p:stCondLst>
                            <p:childTnLst>
                              <p:par>
                                <p:cTn id="9" presetID="16" presetClass="exit" presetSubtype="26" fill="hold" nodeType="afterEffect">
                                  <p:stCondLst>
                                    <p:cond delay="0"/>
                                  </p:stCondLst>
                                  <p:childTnLst>
                                    <p:animEffect transition="out" filter="barn(inHorizontal)">
                                      <p:cBhvr>
                                        <p:cTn id="10" dur="500"/>
                                        <p:tgtEl>
                                          <p:spTgt spid="53"/>
                                        </p:tgtEl>
                                      </p:cBhvr>
                                    </p:animEffect>
                                    <p:set>
                                      <p:cBhvr>
                                        <p:cTn id="11" dur="1" fill="hold">
                                          <p:stCondLst>
                                            <p:cond delay="499"/>
                                          </p:stCondLst>
                                        </p:cTn>
                                        <p:tgtEl>
                                          <p:spTgt spid="5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12"/>
        <p:cNvGrpSpPr/>
        <p:nvPr/>
      </p:nvGrpSpPr>
      <p:grpSpPr>
        <a:xfrm>
          <a:off x="0" y="0"/>
          <a:ext cx="0" cy="0"/>
          <a:chOff x="0" y="0"/>
          <a:chExt cx="0" cy="0"/>
        </a:xfrm>
      </p:grpSpPr>
      <p:sp>
        <p:nvSpPr>
          <p:cNvPr id="431" name="Google Shape;431;p36"/>
          <p:cNvSpPr txBox="1">
            <a:spLocks noGrp="1"/>
          </p:cNvSpPr>
          <p:nvPr>
            <p:ph type="ctrTitle"/>
          </p:nvPr>
        </p:nvSpPr>
        <p:spPr>
          <a:xfrm>
            <a:off x="1410611" y="490996"/>
            <a:ext cx="6322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CUSTOMER </a:t>
            </a:r>
            <a:r>
              <a:rPr lang="en" dirty="0">
                <a:solidFill>
                  <a:schemeClr val="dk2"/>
                </a:solidFill>
              </a:rPr>
              <a:t>MODULE</a:t>
            </a:r>
            <a:endParaRPr dirty="0">
              <a:solidFill>
                <a:schemeClr val="dk2"/>
              </a:solidFill>
            </a:endParaRPr>
          </a:p>
        </p:txBody>
      </p:sp>
      <p:sp>
        <p:nvSpPr>
          <p:cNvPr id="52" name="TextBox 51">
            <a:extLst>
              <a:ext uri="{FF2B5EF4-FFF2-40B4-BE49-F238E27FC236}">
                <a16:creationId xmlns:a16="http://schemas.microsoft.com/office/drawing/2014/main" id="{0F13F3E9-510A-4C4D-B17F-87ED71731C8B}"/>
              </a:ext>
            </a:extLst>
          </p:cNvPr>
          <p:cNvSpPr txBox="1"/>
          <p:nvPr/>
        </p:nvSpPr>
        <p:spPr>
          <a:xfrm>
            <a:off x="696298" y="1646596"/>
            <a:ext cx="7751402" cy="2308324"/>
          </a:xfrm>
          <a:prstGeom prst="rect">
            <a:avLst/>
          </a:prstGeom>
          <a:noFill/>
        </p:spPr>
        <p:txBody>
          <a:bodyPr wrap="square" rtlCol="0">
            <a:spAutoFit/>
          </a:bodyPr>
          <a:lstStyle/>
          <a:p>
            <a:pPr algn="just"/>
            <a:r>
              <a:rPr lang="en-US" sz="2400" dirty="0">
                <a:latin typeface="Times New Roman" panose="02020603050405020304" pitchFamily="18" charset="0"/>
                <a:ea typeface="Calibri" panose="020F0502020204030204" pitchFamily="34" charset="0"/>
                <a:cs typeface="Times New Roman" panose="02020603050405020304" pitchFamily="18" charset="0"/>
              </a:rPr>
              <a:t>Clients can check what amount is due of their vehicle and what portion of amount in the loan is paid. Clients can also download their payment reports. Clients can check fine payments if they miss any EMI. In addition, They can contact admin immediately if they face any difficulties by using this web application.</a:t>
            </a:r>
          </a:p>
        </p:txBody>
      </p:sp>
      <p:cxnSp>
        <p:nvCxnSpPr>
          <p:cNvPr id="53" name="Straight Connector 52">
            <a:extLst>
              <a:ext uri="{FF2B5EF4-FFF2-40B4-BE49-F238E27FC236}">
                <a16:creationId xmlns:a16="http://schemas.microsoft.com/office/drawing/2014/main" id="{299B6572-0D94-4B6B-8F38-2C3D0F3D79AD}"/>
              </a:ext>
            </a:extLst>
          </p:cNvPr>
          <p:cNvCxnSpPr>
            <a:cxnSpLocks/>
          </p:cNvCxnSpPr>
          <p:nvPr/>
        </p:nvCxnSpPr>
        <p:spPr>
          <a:xfrm flipH="1">
            <a:off x="3476286" y="1068796"/>
            <a:ext cx="2191427" cy="0"/>
          </a:xfrm>
          <a:prstGeom prst="line">
            <a:avLst/>
          </a:prstGeom>
          <a:ln w="82550" cap="rnd">
            <a:solidFill>
              <a:srgbClr val="43434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4685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barn(outHorizontal)">
                                      <p:cBhvr>
                                        <p:cTn id="7" dur="500"/>
                                        <p:tgtEl>
                                          <p:spTgt spid="53"/>
                                        </p:tgtEl>
                                      </p:cBhvr>
                                    </p:animEffect>
                                  </p:childTnLst>
                                </p:cTn>
                              </p:par>
                            </p:childTnLst>
                          </p:cTn>
                        </p:par>
                        <p:par>
                          <p:cTn id="8" fill="hold">
                            <p:stCondLst>
                              <p:cond delay="500"/>
                            </p:stCondLst>
                            <p:childTnLst>
                              <p:par>
                                <p:cTn id="9" presetID="16" presetClass="exit" presetSubtype="26" fill="hold" nodeType="afterEffect">
                                  <p:stCondLst>
                                    <p:cond delay="0"/>
                                  </p:stCondLst>
                                  <p:childTnLst>
                                    <p:animEffect transition="out" filter="barn(inHorizontal)">
                                      <p:cBhvr>
                                        <p:cTn id="10" dur="500"/>
                                        <p:tgtEl>
                                          <p:spTgt spid="53"/>
                                        </p:tgtEl>
                                      </p:cBhvr>
                                    </p:animEffect>
                                    <p:set>
                                      <p:cBhvr>
                                        <p:cTn id="11" dur="1" fill="hold">
                                          <p:stCondLst>
                                            <p:cond delay="499"/>
                                          </p:stCondLst>
                                        </p:cTn>
                                        <p:tgtEl>
                                          <p:spTgt spid="5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12"/>
        <p:cNvGrpSpPr/>
        <p:nvPr/>
      </p:nvGrpSpPr>
      <p:grpSpPr>
        <a:xfrm>
          <a:off x="0" y="0"/>
          <a:ext cx="0" cy="0"/>
          <a:chOff x="0" y="0"/>
          <a:chExt cx="0" cy="0"/>
        </a:xfrm>
      </p:grpSpPr>
      <p:sp>
        <p:nvSpPr>
          <p:cNvPr id="431" name="Google Shape;431;p36"/>
          <p:cNvSpPr txBox="1">
            <a:spLocks noGrp="1"/>
          </p:cNvSpPr>
          <p:nvPr>
            <p:ph type="ctrTitle"/>
          </p:nvPr>
        </p:nvSpPr>
        <p:spPr>
          <a:xfrm>
            <a:off x="1410611" y="490996"/>
            <a:ext cx="6322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SMS </a:t>
            </a:r>
            <a:r>
              <a:rPr lang="en" dirty="0">
                <a:solidFill>
                  <a:schemeClr val="dk2"/>
                </a:solidFill>
              </a:rPr>
              <a:t>MODULE</a:t>
            </a:r>
            <a:endParaRPr dirty="0">
              <a:solidFill>
                <a:schemeClr val="dk2"/>
              </a:solidFill>
            </a:endParaRPr>
          </a:p>
        </p:txBody>
      </p:sp>
      <p:sp>
        <p:nvSpPr>
          <p:cNvPr id="52" name="TextBox 51">
            <a:extLst>
              <a:ext uri="{FF2B5EF4-FFF2-40B4-BE49-F238E27FC236}">
                <a16:creationId xmlns:a16="http://schemas.microsoft.com/office/drawing/2014/main" id="{0F13F3E9-510A-4C4D-B17F-87ED71731C8B}"/>
              </a:ext>
            </a:extLst>
          </p:cNvPr>
          <p:cNvSpPr txBox="1"/>
          <p:nvPr/>
        </p:nvSpPr>
        <p:spPr>
          <a:xfrm>
            <a:off x="696298" y="1646596"/>
            <a:ext cx="7751402" cy="1569660"/>
          </a:xfrm>
          <a:prstGeom prst="rect">
            <a:avLst/>
          </a:prstGeom>
          <a:noFill/>
        </p:spPr>
        <p:txBody>
          <a:bodyPr wrap="square" rtlCol="0">
            <a:spAutoFit/>
          </a:bodyPr>
          <a:lstStyle/>
          <a:p>
            <a:pPr algn="just"/>
            <a:r>
              <a:rPr lang="en-US" sz="2400" dirty="0">
                <a:latin typeface="Times New Roman" panose="02020603050405020304" pitchFamily="18" charset="0"/>
                <a:ea typeface="Calibri" panose="020F0502020204030204" pitchFamily="34" charset="0"/>
                <a:cs typeface="Times New Roman" panose="02020603050405020304" pitchFamily="18" charset="0"/>
              </a:rPr>
              <a:t>This module helps admin to send text message to clients when the EMI date is near and also notify them if there’s a delay in paying the EMI as well as it can send messages related to festivals for greeting the clients.</a:t>
            </a:r>
          </a:p>
        </p:txBody>
      </p:sp>
      <p:cxnSp>
        <p:nvCxnSpPr>
          <p:cNvPr id="53" name="Straight Connector 52">
            <a:extLst>
              <a:ext uri="{FF2B5EF4-FFF2-40B4-BE49-F238E27FC236}">
                <a16:creationId xmlns:a16="http://schemas.microsoft.com/office/drawing/2014/main" id="{299B6572-0D94-4B6B-8F38-2C3D0F3D79AD}"/>
              </a:ext>
            </a:extLst>
          </p:cNvPr>
          <p:cNvCxnSpPr>
            <a:cxnSpLocks/>
          </p:cNvCxnSpPr>
          <p:nvPr/>
        </p:nvCxnSpPr>
        <p:spPr>
          <a:xfrm flipH="1">
            <a:off x="3476286" y="1068796"/>
            <a:ext cx="2191427" cy="0"/>
          </a:xfrm>
          <a:prstGeom prst="line">
            <a:avLst/>
          </a:prstGeom>
          <a:ln w="82550" cap="rnd">
            <a:solidFill>
              <a:srgbClr val="43434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7639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barn(outHorizontal)">
                                      <p:cBhvr>
                                        <p:cTn id="7" dur="500"/>
                                        <p:tgtEl>
                                          <p:spTgt spid="53"/>
                                        </p:tgtEl>
                                      </p:cBhvr>
                                    </p:animEffect>
                                  </p:childTnLst>
                                </p:cTn>
                              </p:par>
                            </p:childTnLst>
                          </p:cTn>
                        </p:par>
                        <p:par>
                          <p:cTn id="8" fill="hold">
                            <p:stCondLst>
                              <p:cond delay="500"/>
                            </p:stCondLst>
                            <p:childTnLst>
                              <p:par>
                                <p:cTn id="9" presetID="16" presetClass="exit" presetSubtype="26" fill="hold" nodeType="afterEffect">
                                  <p:stCondLst>
                                    <p:cond delay="0"/>
                                  </p:stCondLst>
                                  <p:childTnLst>
                                    <p:animEffect transition="out" filter="barn(inHorizontal)">
                                      <p:cBhvr>
                                        <p:cTn id="10" dur="500"/>
                                        <p:tgtEl>
                                          <p:spTgt spid="53"/>
                                        </p:tgtEl>
                                      </p:cBhvr>
                                    </p:animEffect>
                                    <p:set>
                                      <p:cBhvr>
                                        <p:cTn id="11" dur="1" fill="hold">
                                          <p:stCondLst>
                                            <p:cond delay="499"/>
                                          </p:stCondLst>
                                        </p:cTn>
                                        <p:tgtEl>
                                          <p:spTgt spid="5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12"/>
        <p:cNvGrpSpPr/>
        <p:nvPr/>
      </p:nvGrpSpPr>
      <p:grpSpPr>
        <a:xfrm>
          <a:off x="0" y="0"/>
          <a:ext cx="0" cy="0"/>
          <a:chOff x="0" y="0"/>
          <a:chExt cx="0" cy="0"/>
        </a:xfrm>
      </p:grpSpPr>
      <p:sp>
        <p:nvSpPr>
          <p:cNvPr id="431" name="Google Shape;431;p36"/>
          <p:cNvSpPr txBox="1">
            <a:spLocks noGrp="1"/>
          </p:cNvSpPr>
          <p:nvPr>
            <p:ph type="ctrTitle"/>
          </p:nvPr>
        </p:nvSpPr>
        <p:spPr>
          <a:xfrm>
            <a:off x="1410611" y="490996"/>
            <a:ext cx="6322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PAYMENT </a:t>
            </a:r>
            <a:r>
              <a:rPr lang="en" dirty="0">
                <a:solidFill>
                  <a:schemeClr val="dk2"/>
                </a:solidFill>
              </a:rPr>
              <a:t>MODULE</a:t>
            </a:r>
            <a:endParaRPr dirty="0">
              <a:solidFill>
                <a:schemeClr val="dk2"/>
              </a:solidFill>
            </a:endParaRPr>
          </a:p>
        </p:txBody>
      </p:sp>
      <p:sp>
        <p:nvSpPr>
          <p:cNvPr id="52" name="TextBox 51">
            <a:extLst>
              <a:ext uri="{FF2B5EF4-FFF2-40B4-BE49-F238E27FC236}">
                <a16:creationId xmlns:a16="http://schemas.microsoft.com/office/drawing/2014/main" id="{0F13F3E9-510A-4C4D-B17F-87ED71731C8B}"/>
              </a:ext>
            </a:extLst>
          </p:cNvPr>
          <p:cNvSpPr txBox="1"/>
          <p:nvPr/>
        </p:nvSpPr>
        <p:spPr>
          <a:xfrm>
            <a:off x="696298" y="1646596"/>
            <a:ext cx="7751402" cy="2308324"/>
          </a:xfrm>
          <a:prstGeom prst="rect">
            <a:avLst/>
          </a:prstGeom>
          <a:noFill/>
        </p:spPr>
        <p:txBody>
          <a:bodyPr wrap="square" rtlCol="0">
            <a:spAutoFit/>
          </a:bodyPr>
          <a:lstStyle/>
          <a:p>
            <a:pPr algn="just"/>
            <a:r>
              <a:rPr lang="en-US" sz="2400" dirty="0">
                <a:latin typeface="Times New Roman" panose="02020603050405020304" pitchFamily="18" charset="0"/>
                <a:ea typeface="Calibri" panose="020F0502020204030204" pitchFamily="34" charset="0"/>
                <a:cs typeface="Times New Roman" panose="02020603050405020304" pitchFamily="18" charset="0"/>
              </a:rPr>
              <a:t>This module is for Payment gateway integration , User can pay their installments/ EMI through online portal such as Paytm, UPI as well as can deposit cheque to financer.</a:t>
            </a:r>
          </a:p>
          <a:p>
            <a:pPr algn="just"/>
            <a:r>
              <a:rPr lang="en-US" sz="2400" dirty="0">
                <a:latin typeface="Times New Roman" panose="02020603050405020304" pitchFamily="18" charset="0"/>
                <a:ea typeface="Calibri" panose="020F0502020204030204" pitchFamily="34" charset="0"/>
                <a:cs typeface="Times New Roman" panose="02020603050405020304" pitchFamily="18" charset="0"/>
              </a:rPr>
              <a:t>In addition, they can view their amount due to pay to dealer as well as months remaining to be completed before their EMI ends.</a:t>
            </a:r>
          </a:p>
        </p:txBody>
      </p:sp>
      <p:cxnSp>
        <p:nvCxnSpPr>
          <p:cNvPr id="53" name="Straight Connector 52">
            <a:extLst>
              <a:ext uri="{FF2B5EF4-FFF2-40B4-BE49-F238E27FC236}">
                <a16:creationId xmlns:a16="http://schemas.microsoft.com/office/drawing/2014/main" id="{299B6572-0D94-4B6B-8F38-2C3D0F3D79AD}"/>
              </a:ext>
            </a:extLst>
          </p:cNvPr>
          <p:cNvCxnSpPr>
            <a:cxnSpLocks/>
          </p:cNvCxnSpPr>
          <p:nvPr/>
        </p:nvCxnSpPr>
        <p:spPr>
          <a:xfrm flipH="1">
            <a:off x="3476286" y="1068796"/>
            <a:ext cx="2191427" cy="0"/>
          </a:xfrm>
          <a:prstGeom prst="line">
            <a:avLst/>
          </a:prstGeom>
          <a:ln w="82550" cap="rnd">
            <a:solidFill>
              <a:srgbClr val="43434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0719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barn(outHorizontal)">
                                      <p:cBhvr>
                                        <p:cTn id="7" dur="500"/>
                                        <p:tgtEl>
                                          <p:spTgt spid="53"/>
                                        </p:tgtEl>
                                      </p:cBhvr>
                                    </p:animEffect>
                                  </p:childTnLst>
                                </p:cTn>
                              </p:par>
                            </p:childTnLst>
                          </p:cTn>
                        </p:par>
                        <p:par>
                          <p:cTn id="8" fill="hold">
                            <p:stCondLst>
                              <p:cond delay="500"/>
                            </p:stCondLst>
                            <p:childTnLst>
                              <p:par>
                                <p:cTn id="9" presetID="16" presetClass="exit" presetSubtype="26" fill="hold" nodeType="afterEffect">
                                  <p:stCondLst>
                                    <p:cond delay="0"/>
                                  </p:stCondLst>
                                  <p:childTnLst>
                                    <p:animEffect transition="out" filter="barn(inHorizontal)">
                                      <p:cBhvr>
                                        <p:cTn id="10" dur="500"/>
                                        <p:tgtEl>
                                          <p:spTgt spid="53"/>
                                        </p:tgtEl>
                                      </p:cBhvr>
                                    </p:animEffect>
                                    <p:set>
                                      <p:cBhvr>
                                        <p:cTn id="11" dur="1" fill="hold">
                                          <p:stCondLst>
                                            <p:cond delay="499"/>
                                          </p:stCondLst>
                                        </p:cTn>
                                        <p:tgtEl>
                                          <p:spTgt spid="5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12"/>
        <p:cNvGrpSpPr/>
        <p:nvPr/>
      </p:nvGrpSpPr>
      <p:grpSpPr>
        <a:xfrm>
          <a:off x="0" y="0"/>
          <a:ext cx="0" cy="0"/>
          <a:chOff x="0" y="0"/>
          <a:chExt cx="0" cy="0"/>
        </a:xfrm>
      </p:grpSpPr>
      <p:sp>
        <p:nvSpPr>
          <p:cNvPr id="431" name="Google Shape;431;p36"/>
          <p:cNvSpPr txBox="1">
            <a:spLocks noGrp="1"/>
          </p:cNvSpPr>
          <p:nvPr>
            <p:ph type="ctrTitle"/>
          </p:nvPr>
        </p:nvSpPr>
        <p:spPr>
          <a:xfrm>
            <a:off x="1410611" y="490996"/>
            <a:ext cx="6322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SHOWROOM </a:t>
            </a:r>
            <a:r>
              <a:rPr lang="en" dirty="0">
                <a:solidFill>
                  <a:schemeClr val="dk2"/>
                </a:solidFill>
              </a:rPr>
              <a:t>MODULE</a:t>
            </a:r>
            <a:endParaRPr dirty="0">
              <a:solidFill>
                <a:schemeClr val="dk2"/>
              </a:solidFill>
            </a:endParaRPr>
          </a:p>
        </p:txBody>
      </p:sp>
      <p:sp>
        <p:nvSpPr>
          <p:cNvPr id="52" name="TextBox 51">
            <a:extLst>
              <a:ext uri="{FF2B5EF4-FFF2-40B4-BE49-F238E27FC236}">
                <a16:creationId xmlns:a16="http://schemas.microsoft.com/office/drawing/2014/main" id="{0F13F3E9-510A-4C4D-B17F-87ED71731C8B}"/>
              </a:ext>
            </a:extLst>
          </p:cNvPr>
          <p:cNvSpPr txBox="1"/>
          <p:nvPr/>
        </p:nvSpPr>
        <p:spPr>
          <a:xfrm>
            <a:off x="696298" y="1646596"/>
            <a:ext cx="7751402" cy="1200329"/>
          </a:xfrm>
          <a:prstGeom prst="rect">
            <a:avLst/>
          </a:prstGeom>
          <a:noFill/>
        </p:spPr>
        <p:txBody>
          <a:bodyPr wrap="square" rtlCol="0">
            <a:spAutoFit/>
          </a:bodyPr>
          <a:lstStyle/>
          <a:p>
            <a:pPr algn="just"/>
            <a:r>
              <a:rPr lang="en-US" sz="2400" dirty="0">
                <a:latin typeface="Times New Roman" panose="02020603050405020304" pitchFamily="18" charset="0"/>
                <a:ea typeface="Calibri" panose="020F0502020204030204" pitchFamily="34" charset="0"/>
                <a:cs typeface="Times New Roman" panose="02020603050405020304" pitchFamily="18" charset="0"/>
              </a:rPr>
              <a:t>It determines the Data of the showrooms such as their contact information, address and pin code. Admin can view, update, delete showroom details and use all the data as per the needs.</a:t>
            </a:r>
          </a:p>
        </p:txBody>
      </p:sp>
      <p:cxnSp>
        <p:nvCxnSpPr>
          <p:cNvPr id="53" name="Straight Connector 52">
            <a:extLst>
              <a:ext uri="{FF2B5EF4-FFF2-40B4-BE49-F238E27FC236}">
                <a16:creationId xmlns:a16="http://schemas.microsoft.com/office/drawing/2014/main" id="{299B6572-0D94-4B6B-8F38-2C3D0F3D79AD}"/>
              </a:ext>
            </a:extLst>
          </p:cNvPr>
          <p:cNvCxnSpPr>
            <a:cxnSpLocks/>
          </p:cNvCxnSpPr>
          <p:nvPr/>
        </p:nvCxnSpPr>
        <p:spPr>
          <a:xfrm flipH="1">
            <a:off x="3476286" y="1068796"/>
            <a:ext cx="2191427" cy="0"/>
          </a:xfrm>
          <a:prstGeom prst="line">
            <a:avLst/>
          </a:prstGeom>
          <a:ln w="82550" cap="rnd">
            <a:solidFill>
              <a:srgbClr val="43434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4702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barn(outHorizontal)">
                                      <p:cBhvr>
                                        <p:cTn id="7" dur="500"/>
                                        <p:tgtEl>
                                          <p:spTgt spid="53"/>
                                        </p:tgtEl>
                                      </p:cBhvr>
                                    </p:animEffect>
                                  </p:childTnLst>
                                </p:cTn>
                              </p:par>
                            </p:childTnLst>
                          </p:cTn>
                        </p:par>
                        <p:par>
                          <p:cTn id="8" fill="hold">
                            <p:stCondLst>
                              <p:cond delay="500"/>
                            </p:stCondLst>
                            <p:childTnLst>
                              <p:par>
                                <p:cTn id="9" presetID="16" presetClass="exit" presetSubtype="26" fill="hold" nodeType="afterEffect">
                                  <p:stCondLst>
                                    <p:cond delay="0"/>
                                  </p:stCondLst>
                                  <p:childTnLst>
                                    <p:animEffect transition="out" filter="barn(inHorizontal)">
                                      <p:cBhvr>
                                        <p:cTn id="10" dur="500"/>
                                        <p:tgtEl>
                                          <p:spTgt spid="53"/>
                                        </p:tgtEl>
                                      </p:cBhvr>
                                    </p:animEffect>
                                    <p:set>
                                      <p:cBhvr>
                                        <p:cTn id="11" dur="1" fill="hold">
                                          <p:stCondLst>
                                            <p:cond delay="499"/>
                                          </p:stCondLst>
                                        </p:cTn>
                                        <p:tgtEl>
                                          <p:spTgt spid="5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12"/>
        <p:cNvGrpSpPr/>
        <p:nvPr/>
      </p:nvGrpSpPr>
      <p:grpSpPr>
        <a:xfrm>
          <a:off x="0" y="0"/>
          <a:ext cx="0" cy="0"/>
          <a:chOff x="0" y="0"/>
          <a:chExt cx="0" cy="0"/>
        </a:xfrm>
      </p:grpSpPr>
      <p:sp>
        <p:nvSpPr>
          <p:cNvPr id="431" name="Google Shape;431;p36"/>
          <p:cNvSpPr txBox="1">
            <a:spLocks noGrp="1"/>
          </p:cNvSpPr>
          <p:nvPr>
            <p:ph type="ctrTitle"/>
          </p:nvPr>
        </p:nvSpPr>
        <p:spPr>
          <a:xfrm>
            <a:off x="1410611" y="490996"/>
            <a:ext cx="6322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SETTING </a:t>
            </a:r>
            <a:r>
              <a:rPr lang="en" dirty="0">
                <a:solidFill>
                  <a:schemeClr val="dk2"/>
                </a:solidFill>
              </a:rPr>
              <a:t>MODULE</a:t>
            </a:r>
            <a:endParaRPr dirty="0">
              <a:solidFill>
                <a:schemeClr val="dk2"/>
              </a:solidFill>
            </a:endParaRPr>
          </a:p>
        </p:txBody>
      </p:sp>
      <p:sp>
        <p:nvSpPr>
          <p:cNvPr id="52" name="TextBox 51">
            <a:extLst>
              <a:ext uri="{FF2B5EF4-FFF2-40B4-BE49-F238E27FC236}">
                <a16:creationId xmlns:a16="http://schemas.microsoft.com/office/drawing/2014/main" id="{0F13F3E9-510A-4C4D-B17F-87ED71731C8B}"/>
              </a:ext>
            </a:extLst>
          </p:cNvPr>
          <p:cNvSpPr txBox="1"/>
          <p:nvPr/>
        </p:nvSpPr>
        <p:spPr>
          <a:xfrm>
            <a:off x="696298" y="1646596"/>
            <a:ext cx="7751402" cy="1938992"/>
          </a:xfrm>
          <a:prstGeom prst="rect">
            <a:avLst/>
          </a:prstGeom>
          <a:noFill/>
        </p:spPr>
        <p:txBody>
          <a:bodyPr wrap="square" rtlCol="0">
            <a:spAutoFit/>
          </a:bodyPr>
          <a:lstStyle/>
          <a:p>
            <a:pPr algn="just"/>
            <a:r>
              <a:rPr lang="en-US" sz="2400" dirty="0">
                <a:latin typeface="Times New Roman" panose="02020603050405020304" pitchFamily="18" charset="0"/>
                <a:ea typeface="Calibri" panose="020F0502020204030204" pitchFamily="34" charset="0"/>
                <a:cs typeface="Times New Roman" panose="02020603050405020304" pitchFamily="18" charset="0"/>
              </a:rPr>
              <a:t>In this module admin can edit profile information such as logo, business name, business address, contact, and payment gateway details. </a:t>
            </a:r>
          </a:p>
          <a:p>
            <a:pPr algn="just"/>
            <a:r>
              <a:rPr lang="en-US" sz="2400" dirty="0">
                <a:latin typeface="Times New Roman" panose="02020603050405020304" pitchFamily="18" charset="0"/>
                <a:ea typeface="Calibri" panose="020F0502020204030204" pitchFamily="34" charset="0"/>
                <a:cs typeface="Times New Roman" panose="02020603050405020304" pitchFamily="18" charset="0"/>
              </a:rPr>
              <a:t>In addition, admin can change password of the admin section by providing old password.</a:t>
            </a:r>
          </a:p>
        </p:txBody>
      </p:sp>
      <p:cxnSp>
        <p:nvCxnSpPr>
          <p:cNvPr id="53" name="Straight Connector 52">
            <a:extLst>
              <a:ext uri="{FF2B5EF4-FFF2-40B4-BE49-F238E27FC236}">
                <a16:creationId xmlns:a16="http://schemas.microsoft.com/office/drawing/2014/main" id="{299B6572-0D94-4B6B-8F38-2C3D0F3D79AD}"/>
              </a:ext>
            </a:extLst>
          </p:cNvPr>
          <p:cNvCxnSpPr>
            <a:cxnSpLocks/>
          </p:cNvCxnSpPr>
          <p:nvPr/>
        </p:nvCxnSpPr>
        <p:spPr>
          <a:xfrm flipH="1">
            <a:off x="3476286" y="1068796"/>
            <a:ext cx="2191427" cy="0"/>
          </a:xfrm>
          <a:prstGeom prst="line">
            <a:avLst/>
          </a:prstGeom>
          <a:ln w="82550" cap="rnd">
            <a:solidFill>
              <a:srgbClr val="43434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5588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barn(outHorizontal)">
                                      <p:cBhvr>
                                        <p:cTn id="7" dur="500"/>
                                        <p:tgtEl>
                                          <p:spTgt spid="53"/>
                                        </p:tgtEl>
                                      </p:cBhvr>
                                    </p:animEffect>
                                  </p:childTnLst>
                                </p:cTn>
                              </p:par>
                            </p:childTnLst>
                          </p:cTn>
                        </p:par>
                        <p:par>
                          <p:cTn id="8" fill="hold">
                            <p:stCondLst>
                              <p:cond delay="500"/>
                            </p:stCondLst>
                            <p:childTnLst>
                              <p:par>
                                <p:cTn id="9" presetID="16" presetClass="exit" presetSubtype="26" fill="hold" nodeType="afterEffect">
                                  <p:stCondLst>
                                    <p:cond delay="0"/>
                                  </p:stCondLst>
                                  <p:childTnLst>
                                    <p:animEffect transition="out" filter="barn(inHorizontal)">
                                      <p:cBhvr>
                                        <p:cTn id="10" dur="500"/>
                                        <p:tgtEl>
                                          <p:spTgt spid="53"/>
                                        </p:tgtEl>
                                      </p:cBhvr>
                                    </p:animEffect>
                                    <p:set>
                                      <p:cBhvr>
                                        <p:cTn id="11" dur="1" fill="hold">
                                          <p:stCondLst>
                                            <p:cond delay="499"/>
                                          </p:stCondLst>
                                        </p:cTn>
                                        <p:tgtEl>
                                          <p:spTgt spid="5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98"/>
        <p:cNvGrpSpPr/>
        <p:nvPr/>
      </p:nvGrpSpPr>
      <p:grpSpPr>
        <a:xfrm>
          <a:off x="0" y="0"/>
          <a:ext cx="0" cy="0"/>
          <a:chOff x="0" y="0"/>
          <a:chExt cx="0" cy="0"/>
        </a:xfrm>
      </p:grpSpPr>
      <p:sp>
        <p:nvSpPr>
          <p:cNvPr id="400" name="Google Shape;400;p35"/>
          <p:cNvSpPr txBox="1">
            <a:spLocks noGrp="1"/>
          </p:cNvSpPr>
          <p:nvPr>
            <p:ph type="title"/>
          </p:nvPr>
        </p:nvSpPr>
        <p:spPr>
          <a:xfrm>
            <a:off x="553538" y="1456302"/>
            <a:ext cx="4494600" cy="171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lt1"/>
                </a:solidFill>
              </a:rPr>
              <a:t>UML </a:t>
            </a:r>
            <a:br>
              <a:rPr lang="en" dirty="0">
                <a:solidFill>
                  <a:schemeClr val="lt1"/>
                </a:solidFill>
              </a:rPr>
            </a:br>
            <a:r>
              <a:rPr lang="en" dirty="0">
                <a:solidFill>
                  <a:schemeClr val="lt1"/>
                </a:solidFill>
              </a:rPr>
              <a:t>DIAGRAMS</a:t>
            </a:r>
            <a:endParaRPr dirty="0">
              <a:solidFill>
                <a:schemeClr val="dk2"/>
              </a:solidFill>
            </a:endParaRPr>
          </a:p>
        </p:txBody>
      </p:sp>
      <p:sp>
        <p:nvSpPr>
          <p:cNvPr id="403" name="Google Shape;403;p35"/>
          <p:cNvSpPr/>
          <p:nvPr/>
        </p:nvSpPr>
        <p:spPr>
          <a:xfrm>
            <a:off x="6248438" y="617700"/>
            <a:ext cx="198000" cy="198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5"/>
          <p:cNvSpPr/>
          <p:nvPr/>
        </p:nvSpPr>
        <p:spPr>
          <a:xfrm>
            <a:off x="6574888" y="617700"/>
            <a:ext cx="198000" cy="198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5"/>
          <p:cNvSpPr/>
          <p:nvPr/>
        </p:nvSpPr>
        <p:spPr>
          <a:xfrm>
            <a:off x="6901338" y="617700"/>
            <a:ext cx="198000" cy="198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6" name="Google Shape;406;p35"/>
          <p:cNvPicPr preferRelativeResize="0"/>
          <p:nvPr/>
        </p:nvPicPr>
        <p:blipFill rotWithShape="1">
          <a:blip r:embed="rId3">
            <a:alphaModFix/>
          </a:blip>
          <a:srcRect l="42779" t="6693" r="44094" b="81710"/>
          <a:stretch/>
        </p:blipFill>
        <p:spPr>
          <a:xfrm rot="10800000" flipH="1">
            <a:off x="5048138" y="1172201"/>
            <a:ext cx="574401" cy="507474"/>
          </a:xfrm>
          <a:prstGeom prst="rect">
            <a:avLst/>
          </a:prstGeom>
          <a:noFill/>
          <a:ln>
            <a:noFill/>
          </a:ln>
        </p:spPr>
      </p:pic>
      <p:pic>
        <p:nvPicPr>
          <p:cNvPr id="407" name="Google Shape;407;p35"/>
          <p:cNvPicPr preferRelativeResize="0"/>
          <p:nvPr/>
        </p:nvPicPr>
        <p:blipFill rotWithShape="1">
          <a:blip r:embed="rId3">
            <a:alphaModFix/>
          </a:blip>
          <a:srcRect l="50634" t="9752" r="43731" b="81493"/>
          <a:stretch/>
        </p:blipFill>
        <p:spPr>
          <a:xfrm rot="10800000" flipH="1">
            <a:off x="4793363" y="3751275"/>
            <a:ext cx="254775" cy="395850"/>
          </a:xfrm>
          <a:prstGeom prst="rect">
            <a:avLst/>
          </a:prstGeom>
          <a:noFill/>
          <a:ln>
            <a:noFill/>
          </a:ln>
        </p:spPr>
      </p:pic>
      <p:pic>
        <p:nvPicPr>
          <p:cNvPr id="408" name="Google Shape;408;p35"/>
          <p:cNvPicPr preferRelativeResize="0"/>
          <p:nvPr/>
        </p:nvPicPr>
        <p:blipFill rotWithShape="1">
          <a:blip r:embed="rId3">
            <a:alphaModFix/>
          </a:blip>
          <a:srcRect l="46778" t="6693" r="44094" b="81710"/>
          <a:stretch/>
        </p:blipFill>
        <p:spPr>
          <a:xfrm rot="10800000" flipH="1">
            <a:off x="8113346" y="1546401"/>
            <a:ext cx="399426" cy="507474"/>
          </a:xfrm>
          <a:prstGeom prst="rect">
            <a:avLst/>
          </a:prstGeom>
          <a:noFill/>
          <a:ln>
            <a:noFill/>
          </a:ln>
        </p:spPr>
      </p:pic>
      <p:pic>
        <p:nvPicPr>
          <p:cNvPr id="16" name="Google Shape;769;p52">
            <a:extLst>
              <a:ext uri="{FF2B5EF4-FFF2-40B4-BE49-F238E27FC236}">
                <a16:creationId xmlns:a16="http://schemas.microsoft.com/office/drawing/2014/main" id="{2A497F22-EA90-45AD-B9CA-6F79EC888ABB}"/>
              </a:ext>
            </a:extLst>
          </p:cNvPr>
          <p:cNvPicPr preferRelativeResize="0"/>
          <p:nvPr/>
        </p:nvPicPr>
        <p:blipFill rotWithShape="1">
          <a:blip r:embed="rId4">
            <a:alphaModFix/>
          </a:blip>
          <a:srcRect/>
          <a:stretch/>
        </p:blipFill>
        <p:spPr>
          <a:xfrm>
            <a:off x="5516619" y="1456302"/>
            <a:ext cx="2796440" cy="281027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12"/>
        <p:cNvGrpSpPr/>
        <p:nvPr/>
      </p:nvGrpSpPr>
      <p:grpSpPr>
        <a:xfrm>
          <a:off x="0" y="0"/>
          <a:ext cx="0" cy="0"/>
          <a:chOff x="0" y="0"/>
          <a:chExt cx="0" cy="0"/>
        </a:xfrm>
      </p:grpSpPr>
      <p:sp>
        <p:nvSpPr>
          <p:cNvPr id="431" name="Google Shape;431;p36"/>
          <p:cNvSpPr txBox="1">
            <a:spLocks noGrp="1"/>
          </p:cNvSpPr>
          <p:nvPr>
            <p:ph type="ctrTitle"/>
          </p:nvPr>
        </p:nvSpPr>
        <p:spPr>
          <a:xfrm>
            <a:off x="155248" y="355387"/>
            <a:ext cx="2262487"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ER </a:t>
            </a:r>
            <a:r>
              <a:rPr lang="en" dirty="0">
                <a:solidFill>
                  <a:schemeClr val="dk2"/>
                </a:solidFill>
              </a:rPr>
              <a:t>DIAGRAM</a:t>
            </a:r>
            <a:endParaRPr dirty="0">
              <a:solidFill>
                <a:schemeClr val="dk2"/>
              </a:solidFill>
            </a:endParaRPr>
          </a:p>
        </p:txBody>
      </p:sp>
      <p:cxnSp>
        <p:nvCxnSpPr>
          <p:cNvPr id="53" name="Straight Connector 52">
            <a:extLst>
              <a:ext uri="{FF2B5EF4-FFF2-40B4-BE49-F238E27FC236}">
                <a16:creationId xmlns:a16="http://schemas.microsoft.com/office/drawing/2014/main" id="{299B6572-0D94-4B6B-8F38-2C3D0F3D79AD}"/>
              </a:ext>
            </a:extLst>
          </p:cNvPr>
          <p:cNvCxnSpPr>
            <a:cxnSpLocks/>
          </p:cNvCxnSpPr>
          <p:nvPr/>
        </p:nvCxnSpPr>
        <p:spPr>
          <a:xfrm>
            <a:off x="376757" y="409651"/>
            <a:ext cx="0" cy="451059"/>
          </a:xfrm>
          <a:prstGeom prst="line">
            <a:avLst/>
          </a:prstGeom>
          <a:ln w="82550" cap="rnd">
            <a:solidFill>
              <a:srgbClr val="0F4C81"/>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5285A21A-D113-42B6-A39B-C065DC25A9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8317" y="1059456"/>
            <a:ext cx="7907366" cy="3953361"/>
          </a:xfrm>
          <a:prstGeom prst="rect">
            <a:avLst/>
          </a:prstGeom>
        </p:spPr>
      </p:pic>
    </p:spTree>
    <p:extLst>
      <p:ext uri="{BB962C8B-B14F-4D97-AF65-F5344CB8AC3E}">
        <p14:creationId xmlns:p14="http://schemas.microsoft.com/office/powerpoint/2010/main" val="1092381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barn(outHorizontal)">
                                      <p:cBhvr>
                                        <p:cTn id="7" dur="500"/>
                                        <p:tgtEl>
                                          <p:spTgt spid="53"/>
                                        </p:tgtEl>
                                      </p:cBhvr>
                                    </p:animEffect>
                                  </p:childTnLst>
                                </p:cTn>
                              </p:par>
                            </p:childTnLst>
                          </p:cTn>
                        </p:par>
                        <p:par>
                          <p:cTn id="8" fill="hold">
                            <p:stCondLst>
                              <p:cond delay="500"/>
                            </p:stCondLst>
                            <p:childTnLst>
                              <p:par>
                                <p:cTn id="9" presetID="16" presetClass="exit" presetSubtype="26" fill="hold" nodeType="afterEffect">
                                  <p:stCondLst>
                                    <p:cond delay="0"/>
                                  </p:stCondLst>
                                  <p:childTnLst>
                                    <p:animEffect transition="out" filter="barn(inHorizontal)">
                                      <p:cBhvr>
                                        <p:cTn id="10" dur="500"/>
                                        <p:tgtEl>
                                          <p:spTgt spid="53"/>
                                        </p:tgtEl>
                                      </p:cBhvr>
                                    </p:animEffect>
                                    <p:set>
                                      <p:cBhvr>
                                        <p:cTn id="11" dur="1" fill="hold">
                                          <p:stCondLst>
                                            <p:cond delay="499"/>
                                          </p:stCondLst>
                                        </p:cTn>
                                        <p:tgtEl>
                                          <p:spTgt spid="5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12"/>
        <p:cNvGrpSpPr/>
        <p:nvPr/>
      </p:nvGrpSpPr>
      <p:grpSpPr>
        <a:xfrm>
          <a:off x="0" y="0"/>
          <a:ext cx="0" cy="0"/>
          <a:chOff x="0" y="0"/>
          <a:chExt cx="0" cy="0"/>
        </a:xfrm>
      </p:grpSpPr>
      <p:sp>
        <p:nvSpPr>
          <p:cNvPr id="431" name="Google Shape;431;p36"/>
          <p:cNvSpPr txBox="1">
            <a:spLocks noGrp="1"/>
          </p:cNvSpPr>
          <p:nvPr>
            <p:ph type="ctrTitle"/>
          </p:nvPr>
        </p:nvSpPr>
        <p:spPr>
          <a:xfrm>
            <a:off x="155248" y="355387"/>
            <a:ext cx="379496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ADMIN USE CASE </a:t>
            </a:r>
            <a:r>
              <a:rPr lang="en" dirty="0">
                <a:solidFill>
                  <a:schemeClr val="dk2"/>
                </a:solidFill>
              </a:rPr>
              <a:t>DIAGRAM</a:t>
            </a:r>
            <a:endParaRPr dirty="0">
              <a:solidFill>
                <a:schemeClr val="dk2"/>
              </a:solidFill>
            </a:endParaRPr>
          </a:p>
        </p:txBody>
      </p:sp>
      <p:cxnSp>
        <p:nvCxnSpPr>
          <p:cNvPr id="53" name="Straight Connector 52">
            <a:extLst>
              <a:ext uri="{FF2B5EF4-FFF2-40B4-BE49-F238E27FC236}">
                <a16:creationId xmlns:a16="http://schemas.microsoft.com/office/drawing/2014/main" id="{299B6572-0D94-4B6B-8F38-2C3D0F3D79AD}"/>
              </a:ext>
            </a:extLst>
          </p:cNvPr>
          <p:cNvCxnSpPr>
            <a:cxnSpLocks/>
          </p:cNvCxnSpPr>
          <p:nvPr/>
        </p:nvCxnSpPr>
        <p:spPr>
          <a:xfrm>
            <a:off x="376757" y="409651"/>
            <a:ext cx="0" cy="451059"/>
          </a:xfrm>
          <a:prstGeom prst="line">
            <a:avLst/>
          </a:prstGeom>
          <a:ln w="82550" cap="rnd">
            <a:solidFill>
              <a:srgbClr val="0F4C81"/>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4C7AA00F-0082-4EA4-B238-1D8A4B4D024A}"/>
              </a:ext>
            </a:extLst>
          </p:cNvPr>
          <p:cNvPicPr>
            <a:picLocks noChangeAspect="1"/>
          </p:cNvPicPr>
          <p:nvPr/>
        </p:nvPicPr>
        <p:blipFill>
          <a:blip r:embed="rId3"/>
          <a:stretch>
            <a:fillRect/>
          </a:stretch>
        </p:blipFill>
        <p:spPr>
          <a:xfrm>
            <a:off x="2966040" y="860710"/>
            <a:ext cx="3941923" cy="3989268"/>
          </a:xfrm>
          <a:prstGeom prst="rect">
            <a:avLst/>
          </a:prstGeom>
        </p:spPr>
      </p:pic>
    </p:spTree>
    <p:extLst>
      <p:ext uri="{BB962C8B-B14F-4D97-AF65-F5344CB8AC3E}">
        <p14:creationId xmlns:p14="http://schemas.microsoft.com/office/powerpoint/2010/main" val="1572531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barn(outHorizontal)">
                                      <p:cBhvr>
                                        <p:cTn id="7" dur="500"/>
                                        <p:tgtEl>
                                          <p:spTgt spid="53"/>
                                        </p:tgtEl>
                                      </p:cBhvr>
                                    </p:animEffect>
                                  </p:childTnLst>
                                </p:cTn>
                              </p:par>
                            </p:childTnLst>
                          </p:cTn>
                        </p:par>
                        <p:par>
                          <p:cTn id="8" fill="hold">
                            <p:stCondLst>
                              <p:cond delay="500"/>
                            </p:stCondLst>
                            <p:childTnLst>
                              <p:par>
                                <p:cTn id="9" presetID="16" presetClass="exit" presetSubtype="26" fill="hold" nodeType="afterEffect">
                                  <p:stCondLst>
                                    <p:cond delay="0"/>
                                  </p:stCondLst>
                                  <p:childTnLst>
                                    <p:animEffect transition="out" filter="barn(inHorizontal)">
                                      <p:cBhvr>
                                        <p:cTn id="10" dur="500"/>
                                        <p:tgtEl>
                                          <p:spTgt spid="53"/>
                                        </p:tgtEl>
                                      </p:cBhvr>
                                    </p:animEffect>
                                    <p:set>
                                      <p:cBhvr>
                                        <p:cTn id="11" dur="1" fill="hold">
                                          <p:stCondLst>
                                            <p:cond delay="499"/>
                                          </p:stCondLst>
                                        </p:cTn>
                                        <p:tgtEl>
                                          <p:spTgt spid="5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239"/>
        <p:cNvGrpSpPr/>
        <p:nvPr/>
      </p:nvGrpSpPr>
      <p:grpSpPr>
        <a:xfrm>
          <a:off x="0" y="0"/>
          <a:ext cx="0" cy="0"/>
          <a:chOff x="0" y="0"/>
          <a:chExt cx="0" cy="0"/>
        </a:xfrm>
      </p:grpSpPr>
      <p:sp>
        <p:nvSpPr>
          <p:cNvPr id="240" name="Google Shape;240;p27"/>
          <p:cNvSpPr txBox="1">
            <a:spLocks noGrp="1"/>
          </p:cNvSpPr>
          <p:nvPr>
            <p:ph type="ctrTitle"/>
          </p:nvPr>
        </p:nvSpPr>
        <p:spPr>
          <a:xfrm>
            <a:off x="847500" y="618656"/>
            <a:ext cx="3253200" cy="360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solidFill>
                  <a:schemeClr val="dk2"/>
                </a:solidFill>
              </a:rPr>
              <a:t>01.</a:t>
            </a:r>
            <a:r>
              <a:rPr lang="en"/>
              <a:t> ABOUT THE PROJECT</a:t>
            </a:r>
            <a:endParaRPr/>
          </a:p>
        </p:txBody>
      </p:sp>
      <p:sp>
        <p:nvSpPr>
          <p:cNvPr id="241" name="Google Shape;241;p27"/>
          <p:cNvSpPr txBox="1">
            <a:spLocks noGrp="1"/>
          </p:cNvSpPr>
          <p:nvPr>
            <p:ph type="subTitle" idx="1"/>
          </p:nvPr>
        </p:nvSpPr>
        <p:spPr>
          <a:xfrm>
            <a:off x="1325400" y="860565"/>
            <a:ext cx="2775300" cy="57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Abstract, Introduction, Existing and proposed System</a:t>
            </a:r>
            <a:endParaRPr dirty="0"/>
          </a:p>
        </p:txBody>
      </p:sp>
      <p:sp>
        <p:nvSpPr>
          <p:cNvPr id="242" name="Google Shape;242;p27"/>
          <p:cNvSpPr txBox="1">
            <a:spLocks noGrp="1"/>
          </p:cNvSpPr>
          <p:nvPr>
            <p:ph type="ctrTitle" idx="2"/>
          </p:nvPr>
        </p:nvSpPr>
        <p:spPr>
          <a:xfrm>
            <a:off x="847500" y="2118012"/>
            <a:ext cx="3253200" cy="453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dk2"/>
                </a:solidFill>
              </a:rPr>
              <a:t>02.</a:t>
            </a:r>
            <a:r>
              <a:rPr lang="en" dirty="0"/>
              <a:t> SOFTWARE SPECIFICATIONS</a:t>
            </a:r>
            <a:endParaRPr dirty="0"/>
          </a:p>
        </p:txBody>
      </p:sp>
      <p:sp>
        <p:nvSpPr>
          <p:cNvPr id="243" name="Google Shape;243;p27"/>
          <p:cNvSpPr txBox="1">
            <a:spLocks noGrp="1"/>
          </p:cNvSpPr>
          <p:nvPr>
            <p:ph type="subTitle" idx="3"/>
          </p:nvPr>
        </p:nvSpPr>
        <p:spPr>
          <a:xfrm>
            <a:off x="1325400" y="2453097"/>
            <a:ext cx="2775300" cy="57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Hardware and Software Specifications</a:t>
            </a:r>
            <a:endParaRPr dirty="0"/>
          </a:p>
          <a:p>
            <a:pPr marL="0" lvl="0" indent="0" algn="r" rtl="0">
              <a:spcBef>
                <a:spcPts val="0"/>
              </a:spcBef>
              <a:spcAft>
                <a:spcPts val="0"/>
              </a:spcAft>
              <a:buNone/>
            </a:pPr>
            <a:endParaRPr dirty="0"/>
          </a:p>
        </p:txBody>
      </p:sp>
      <p:sp>
        <p:nvSpPr>
          <p:cNvPr id="244" name="Google Shape;244;p27"/>
          <p:cNvSpPr txBox="1">
            <a:spLocks noGrp="1"/>
          </p:cNvSpPr>
          <p:nvPr>
            <p:ph type="ctrTitle" idx="4"/>
          </p:nvPr>
        </p:nvSpPr>
        <p:spPr>
          <a:xfrm>
            <a:off x="847500" y="3814099"/>
            <a:ext cx="3253200" cy="360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dk2"/>
                </a:solidFill>
              </a:rPr>
              <a:t>03.</a:t>
            </a:r>
            <a:r>
              <a:rPr lang="en" dirty="0"/>
              <a:t> PROJECT MODULES</a:t>
            </a:r>
            <a:endParaRPr dirty="0"/>
          </a:p>
        </p:txBody>
      </p:sp>
      <p:sp>
        <p:nvSpPr>
          <p:cNvPr id="245" name="Google Shape;245;p27"/>
          <p:cNvSpPr txBox="1">
            <a:spLocks noGrp="1"/>
          </p:cNvSpPr>
          <p:nvPr>
            <p:ph type="subTitle" idx="5"/>
          </p:nvPr>
        </p:nvSpPr>
        <p:spPr>
          <a:xfrm>
            <a:off x="912688" y="4056000"/>
            <a:ext cx="3188012" cy="57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7 Various Modules and Screenshots of Our Projects</a:t>
            </a:r>
            <a:endParaRPr dirty="0"/>
          </a:p>
          <a:p>
            <a:pPr marL="0" lvl="0" indent="0" algn="r" rtl="0">
              <a:spcBef>
                <a:spcPts val="0"/>
              </a:spcBef>
              <a:spcAft>
                <a:spcPts val="0"/>
              </a:spcAft>
              <a:buNone/>
            </a:pPr>
            <a:endParaRPr dirty="0"/>
          </a:p>
        </p:txBody>
      </p:sp>
      <p:sp>
        <p:nvSpPr>
          <p:cNvPr id="246" name="Google Shape;246;p27"/>
          <p:cNvSpPr txBox="1">
            <a:spLocks noGrp="1"/>
          </p:cNvSpPr>
          <p:nvPr>
            <p:ph type="subTitle" idx="7"/>
          </p:nvPr>
        </p:nvSpPr>
        <p:spPr>
          <a:xfrm>
            <a:off x="5043325" y="860565"/>
            <a:ext cx="27753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ER, Use case and class Diagram</a:t>
            </a:r>
            <a:endParaRPr dirty="0"/>
          </a:p>
        </p:txBody>
      </p:sp>
      <p:sp>
        <p:nvSpPr>
          <p:cNvPr id="247" name="Google Shape;247;p27"/>
          <p:cNvSpPr txBox="1">
            <a:spLocks noGrp="1"/>
          </p:cNvSpPr>
          <p:nvPr>
            <p:ph type="ctrTitle" idx="6"/>
          </p:nvPr>
        </p:nvSpPr>
        <p:spPr>
          <a:xfrm>
            <a:off x="5043325" y="618656"/>
            <a:ext cx="3253200" cy="36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dk2"/>
                </a:solidFill>
              </a:rPr>
              <a:t>04.</a:t>
            </a:r>
            <a:r>
              <a:rPr lang="en" dirty="0"/>
              <a:t> UML DIAGRAMS</a:t>
            </a:r>
            <a:endParaRPr dirty="0"/>
          </a:p>
        </p:txBody>
      </p:sp>
      <p:sp>
        <p:nvSpPr>
          <p:cNvPr id="248" name="Google Shape;248;p27"/>
          <p:cNvSpPr txBox="1">
            <a:spLocks noGrp="1"/>
          </p:cNvSpPr>
          <p:nvPr>
            <p:ph type="ctrTitle" idx="8"/>
          </p:nvPr>
        </p:nvSpPr>
        <p:spPr>
          <a:xfrm>
            <a:off x="5043325" y="2118012"/>
            <a:ext cx="3586136" cy="45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dk2"/>
                </a:solidFill>
              </a:rPr>
              <a:t>05.</a:t>
            </a:r>
            <a:r>
              <a:rPr lang="en" dirty="0"/>
              <a:t> CONCLUSION AND FUTURE WORK</a:t>
            </a:r>
            <a:endParaRPr dirty="0"/>
          </a:p>
        </p:txBody>
      </p:sp>
      <p:sp>
        <p:nvSpPr>
          <p:cNvPr id="249" name="Google Shape;249;p27"/>
          <p:cNvSpPr txBox="1">
            <a:spLocks noGrp="1"/>
          </p:cNvSpPr>
          <p:nvPr>
            <p:ph type="subTitle" idx="9"/>
          </p:nvPr>
        </p:nvSpPr>
        <p:spPr>
          <a:xfrm>
            <a:off x="5043325" y="2453097"/>
            <a:ext cx="27753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Conclusion and future work of project</a:t>
            </a:r>
            <a:endParaRPr dirty="0"/>
          </a:p>
          <a:p>
            <a:pPr marL="0" lvl="0" indent="0" algn="l" rtl="0">
              <a:spcBef>
                <a:spcPts val="0"/>
              </a:spcBef>
              <a:spcAft>
                <a:spcPts val="0"/>
              </a:spcAft>
              <a:buNone/>
            </a:pPr>
            <a:endParaRPr dirty="0"/>
          </a:p>
        </p:txBody>
      </p:sp>
      <p:sp>
        <p:nvSpPr>
          <p:cNvPr id="250" name="Google Shape;250;p27"/>
          <p:cNvSpPr txBox="1">
            <a:spLocks noGrp="1"/>
          </p:cNvSpPr>
          <p:nvPr>
            <p:ph type="ctrTitle" idx="13"/>
          </p:nvPr>
        </p:nvSpPr>
        <p:spPr>
          <a:xfrm>
            <a:off x="5043325" y="3814099"/>
            <a:ext cx="3253200" cy="36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dk2"/>
                </a:solidFill>
              </a:rPr>
              <a:t>06.</a:t>
            </a:r>
            <a:r>
              <a:rPr lang="en"/>
              <a:t> OUR TEAM</a:t>
            </a:r>
            <a:endParaRPr/>
          </a:p>
        </p:txBody>
      </p:sp>
      <p:sp>
        <p:nvSpPr>
          <p:cNvPr id="251" name="Google Shape;251;p27"/>
          <p:cNvSpPr txBox="1">
            <a:spLocks noGrp="1"/>
          </p:cNvSpPr>
          <p:nvPr>
            <p:ph type="subTitle" idx="14"/>
          </p:nvPr>
        </p:nvSpPr>
        <p:spPr>
          <a:xfrm>
            <a:off x="5043325" y="4056001"/>
            <a:ext cx="27753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Team Members</a:t>
            </a:r>
            <a:endParaRPr dirty="0"/>
          </a:p>
          <a:p>
            <a:pPr marL="0" lvl="0" indent="0" algn="l" rtl="0">
              <a:spcBef>
                <a:spcPts val="0"/>
              </a:spcBef>
              <a:spcAft>
                <a:spcPts val="0"/>
              </a:spcAft>
              <a:buNone/>
            </a:pPr>
            <a:endParaRPr dirty="0"/>
          </a:p>
        </p:txBody>
      </p:sp>
      <p:sp>
        <p:nvSpPr>
          <p:cNvPr id="252" name="Google Shape;252;p27"/>
          <p:cNvSpPr/>
          <p:nvPr/>
        </p:nvSpPr>
        <p:spPr>
          <a:xfrm>
            <a:off x="4539762" y="2295263"/>
            <a:ext cx="64500" cy="64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7"/>
          <p:cNvSpPr/>
          <p:nvPr/>
        </p:nvSpPr>
        <p:spPr>
          <a:xfrm>
            <a:off x="4539762" y="3957788"/>
            <a:ext cx="64500" cy="64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4" name="Google Shape;254;p27"/>
          <p:cNvCxnSpPr>
            <a:stCxn id="252" idx="2"/>
            <a:endCxn id="253" idx="0"/>
          </p:cNvCxnSpPr>
          <p:nvPr/>
        </p:nvCxnSpPr>
        <p:spPr>
          <a:xfrm>
            <a:off x="4572012" y="2359763"/>
            <a:ext cx="0" cy="1598100"/>
          </a:xfrm>
          <a:prstGeom prst="straightConnector1">
            <a:avLst/>
          </a:prstGeom>
          <a:noFill/>
          <a:ln w="9525" cap="flat" cmpd="sng">
            <a:solidFill>
              <a:schemeClr val="lt1"/>
            </a:solidFill>
            <a:prstDash val="solid"/>
            <a:round/>
            <a:headEnd type="none" w="med" len="med"/>
            <a:tailEnd type="none" w="med" len="med"/>
          </a:ln>
        </p:spPr>
      </p:cxnSp>
      <p:sp>
        <p:nvSpPr>
          <p:cNvPr id="255" name="Google Shape;255;p27"/>
          <p:cNvSpPr/>
          <p:nvPr/>
        </p:nvSpPr>
        <p:spPr>
          <a:xfrm>
            <a:off x="4539762" y="618638"/>
            <a:ext cx="64500" cy="64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6" name="Google Shape;256;p27"/>
          <p:cNvCxnSpPr>
            <a:stCxn id="252" idx="0"/>
            <a:endCxn id="255" idx="2"/>
          </p:cNvCxnSpPr>
          <p:nvPr/>
        </p:nvCxnSpPr>
        <p:spPr>
          <a:xfrm rot="10800000">
            <a:off x="4572012" y="683063"/>
            <a:ext cx="0" cy="1612200"/>
          </a:xfrm>
          <a:prstGeom prst="straightConnector1">
            <a:avLst/>
          </a:prstGeom>
          <a:noFill/>
          <a:ln w="9525" cap="flat" cmpd="sng">
            <a:solidFill>
              <a:schemeClr val="lt1"/>
            </a:solidFill>
            <a:prstDash val="solid"/>
            <a:round/>
            <a:headEnd type="none" w="med" len="med"/>
            <a:tailEnd type="none" w="med" len="med"/>
          </a:ln>
        </p:spPr>
      </p:cxnSp>
      <p:pic>
        <p:nvPicPr>
          <p:cNvPr id="257" name="Google Shape;257;p27"/>
          <p:cNvPicPr preferRelativeResize="0"/>
          <p:nvPr/>
        </p:nvPicPr>
        <p:blipFill rotWithShape="1">
          <a:blip r:embed="rId3">
            <a:alphaModFix/>
          </a:blip>
          <a:srcRect l="42779" t="6693" r="44094" b="81710"/>
          <a:stretch/>
        </p:blipFill>
        <p:spPr>
          <a:xfrm rot="10800000" flipH="1">
            <a:off x="8128663" y="3174038"/>
            <a:ext cx="574401" cy="507474"/>
          </a:xfrm>
          <a:prstGeom prst="rect">
            <a:avLst/>
          </a:prstGeom>
          <a:noFill/>
          <a:ln>
            <a:noFill/>
          </a:ln>
        </p:spPr>
      </p:pic>
      <p:pic>
        <p:nvPicPr>
          <p:cNvPr id="258" name="Google Shape;258;p27"/>
          <p:cNvPicPr preferRelativeResize="0"/>
          <p:nvPr/>
        </p:nvPicPr>
        <p:blipFill rotWithShape="1">
          <a:blip r:embed="rId3">
            <a:alphaModFix/>
          </a:blip>
          <a:srcRect l="50634" t="9752" r="43731" b="81493"/>
          <a:stretch/>
        </p:blipFill>
        <p:spPr>
          <a:xfrm rot="10800000" flipH="1">
            <a:off x="912688" y="1350550"/>
            <a:ext cx="254775" cy="395850"/>
          </a:xfrm>
          <a:prstGeom prst="rect">
            <a:avLst/>
          </a:prstGeom>
          <a:noFill/>
          <a:ln>
            <a:noFill/>
          </a:ln>
        </p:spPr>
      </p:pic>
      <p:pic>
        <p:nvPicPr>
          <p:cNvPr id="259" name="Google Shape;259;p27"/>
          <p:cNvPicPr preferRelativeResize="0"/>
          <p:nvPr/>
        </p:nvPicPr>
        <p:blipFill rotWithShape="1">
          <a:blip r:embed="rId3">
            <a:alphaModFix/>
          </a:blip>
          <a:srcRect l="50634" t="9752" r="43731" b="81493"/>
          <a:stretch/>
        </p:blipFill>
        <p:spPr>
          <a:xfrm rot="10800000" flipH="1">
            <a:off x="259788" y="3229850"/>
            <a:ext cx="254775" cy="395850"/>
          </a:xfrm>
          <a:prstGeom prst="rect">
            <a:avLst/>
          </a:prstGeom>
          <a:noFill/>
          <a:ln>
            <a:noFill/>
          </a:ln>
        </p:spPr>
      </p:pic>
      <p:pic>
        <p:nvPicPr>
          <p:cNvPr id="260" name="Google Shape;260;p27"/>
          <p:cNvPicPr preferRelativeResize="0"/>
          <p:nvPr/>
        </p:nvPicPr>
        <p:blipFill rotWithShape="1">
          <a:blip r:embed="rId3">
            <a:alphaModFix/>
          </a:blip>
          <a:srcRect l="50634" t="9752" r="43731" b="81493"/>
          <a:stretch/>
        </p:blipFill>
        <p:spPr>
          <a:xfrm rot="10800000" flipH="1">
            <a:off x="8094438" y="479650"/>
            <a:ext cx="254775" cy="3958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256"/>
                                        </p:tgtEl>
                                        <p:attrNameLst>
                                          <p:attrName>style.visibility</p:attrName>
                                        </p:attrNameLst>
                                      </p:cBhvr>
                                      <p:to>
                                        <p:strVal val="visible"/>
                                      </p:to>
                                    </p:set>
                                    <p:animEffect transition="in" filter="wipe(down)">
                                      <p:cBhvr>
                                        <p:cTn id="7" dur="500"/>
                                        <p:tgtEl>
                                          <p:spTgt spid="256"/>
                                        </p:tgtEl>
                                      </p:cBhvr>
                                    </p:animEffect>
                                  </p:childTnLst>
                                </p:cTn>
                              </p:par>
                              <p:par>
                                <p:cTn id="8" presetID="22" presetClass="entr" presetSubtype="4" fill="hold" nodeType="withEffect">
                                  <p:stCondLst>
                                    <p:cond delay="0"/>
                                  </p:stCondLst>
                                  <p:childTnLst>
                                    <p:set>
                                      <p:cBhvr>
                                        <p:cTn id="9" dur="1" fill="hold">
                                          <p:stCondLst>
                                            <p:cond delay="0"/>
                                          </p:stCondLst>
                                        </p:cTn>
                                        <p:tgtEl>
                                          <p:spTgt spid="254"/>
                                        </p:tgtEl>
                                        <p:attrNameLst>
                                          <p:attrName>style.visibility</p:attrName>
                                        </p:attrNameLst>
                                      </p:cBhvr>
                                      <p:to>
                                        <p:strVal val="visible"/>
                                      </p:to>
                                    </p:set>
                                    <p:animEffect transition="in" filter="wipe(down)">
                                      <p:cBhvr>
                                        <p:cTn id="10" dur="500"/>
                                        <p:tgtEl>
                                          <p:spTgt spid="2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12"/>
        <p:cNvGrpSpPr/>
        <p:nvPr/>
      </p:nvGrpSpPr>
      <p:grpSpPr>
        <a:xfrm>
          <a:off x="0" y="0"/>
          <a:ext cx="0" cy="0"/>
          <a:chOff x="0" y="0"/>
          <a:chExt cx="0" cy="0"/>
        </a:xfrm>
      </p:grpSpPr>
      <p:sp>
        <p:nvSpPr>
          <p:cNvPr id="431" name="Google Shape;431;p36"/>
          <p:cNvSpPr txBox="1">
            <a:spLocks noGrp="1"/>
          </p:cNvSpPr>
          <p:nvPr>
            <p:ph type="ctrTitle"/>
          </p:nvPr>
        </p:nvSpPr>
        <p:spPr>
          <a:xfrm>
            <a:off x="155248" y="355387"/>
            <a:ext cx="362671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USER USE CASE </a:t>
            </a:r>
            <a:r>
              <a:rPr lang="en" dirty="0">
                <a:solidFill>
                  <a:schemeClr val="dk2"/>
                </a:solidFill>
              </a:rPr>
              <a:t>DIAGRAM</a:t>
            </a:r>
            <a:endParaRPr dirty="0">
              <a:solidFill>
                <a:schemeClr val="dk2"/>
              </a:solidFill>
            </a:endParaRPr>
          </a:p>
        </p:txBody>
      </p:sp>
      <p:cxnSp>
        <p:nvCxnSpPr>
          <p:cNvPr id="53" name="Straight Connector 52">
            <a:extLst>
              <a:ext uri="{FF2B5EF4-FFF2-40B4-BE49-F238E27FC236}">
                <a16:creationId xmlns:a16="http://schemas.microsoft.com/office/drawing/2014/main" id="{299B6572-0D94-4B6B-8F38-2C3D0F3D79AD}"/>
              </a:ext>
            </a:extLst>
          </p:cNvPr>
          <p:cNvCxnSpPr>
            <a:cxnSpLocks/>
          </p:cNvCxnSpPr>
          <p:nvPr/>
        </p:nvCxnSpPr>
        <p:spPr>
          <a:xfrm>
            <a:off x="376757" y="409651"/>
            <a:ext cx="0" cy="451059"/>
          </a:xfrm>
          <a:prstGeom prst="line">
            <a:avLst/>
          </a:prstGeom>
          <a:ln w="82550" cap="rnd">
            <a:solidFill>
              <a:srgbClr val="0F4C81"/>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4121AEC9-C0C1-41C4-AB7F-46B6A15EC567}"/>
              </a:ext>
            </a:extLst>
          </p:cNvPr>
          <p:cNvPicPr>
            <a:picLocks noChangeAspect="1"/>
          </p:cNvPicPr>
          <p:nvPr/>
        </p:nvPicPr>
        <p:blipFill>
          <a:blip r:embed="rId3"/>
          <a:stretch>
            <a:fillRect/>
          </a:stretch>
        </p:blipFill>
        <p:spPr>
          <a:xfrm>
            <a:off x="3168968" y="933187"/>
            <a:ext cx="3684214" cy="4099671"/>
          </a:xfrm>
          <a:prstGeom prst="rect">
            <a:avLst/>
          </a:prstGeom>
        </p:spPr>
      </p:pic>
    </p:spTree>
    <p:extLst>
      <p:ext uri="{BB962C8B-B14F-4D97-AF65-F5344CB8AC3E}">
        <p14:creationId xmlns:p14="http://schemas.microsoft.com/office/powerpoint/2010/main" val="2992080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barn(outHorizontal)">
                                      <p:cBhvr>
                                        <p:cTn id="7" dur="500"/>
                                        <p:tgtEl>
                                          <p:spTgt spid="53"/>
                                        </p:tgtEl>
                                      </p:cBhvr>
                                    </p:animEffect>
                                  </p:childTnLst>
                                </p:cTn>
                              </p:par>
                            </p:childTnLst>
                          </p:cTn>
                        </p:par>
                        <p:par>
                          <p:cTn id="8" fill="hold">
                            <p:stCondLst>
                              <p:cond delay="500"/>
                            </p:stCondLst>
                            <p:childTnLst>
                              <p:par>
                                <p:cTn id="9" presetID="16" presetClass="exit" presetSubtype="26" fill="hold" nodeType="afterEffect">
                                  <p:stCondLst>
                                    <p:cond delay="0"/>
                                  </p:stCondLst>
                                  <p:childTnLst>
                                    <p:animEffect transition="out" filter="barn(inHorizontal)">
                                      <p:cBhvr>
                                        <p:cTn id="10" dur="500"/>
                                        <p:tgtEl>
                                          <p:spTgt spid="53"/>
                                        </p:tgtEl>
                                      </p:cBhvr>
                                    </p:animEffect>
                                    <p:set>
                                      <p:cBhvr>
                                        <p:cTn id="11" dur="1" fill="hold">
                                          <p:stCondLst>
                                            <p:cond delay="499"/>
                                          </p:stCondLst>
                                        </p:cTn>
                                        <p:tgtEl>
                                          <p:spTgt spid="5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12"/>
        <p:cNvGrpSpPr/>
        <p:nvPr/>
      </p:nvGrpSpPr>
      <p:grpSpPr>
        <a:xfrm>
          <a:off x="0" y="0"/>
          <a:ext cx="0" cy="0"/>
          <a:chOff x="0" y="0"/>
          <a:chExt cx="0" cy="0"/>
        </a:xfrm>
      </p:grpSpPr>
      <p:sp>
        <p:nvSpPr>
          <p:cNvPr id="431" name="Google Shape;431;p36"/>
          <p:cNvSpPr txBox="1">
            <a:spLocks noGrp="1"/>
          </p:cNvSpPr>
          <p:nvPr>
            <p:ph type="ctrTitle"/>
          </p:nvPr>
        </p:nvSpPr>
        <p:spPr>
          <a:xfrm>
            <a:off x="155248" y="355387"/>
            <a:ext cx="2646474"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CLASS </a:t>
            </a:r>
            <a:r>
              <a:rPr lang="en" dirty="0">
                <a:solidFill>
                  <a:schemeClr val="dk2"/>
                </a:solidFill>
              </a:rPr>
              <a:t>DIAGRAM</a:t>
            </a:r>
            <a:endParaRPr dirty="0">
              <a:solidFill>
                <a:schemeClr val="dk2"/>
              </a:solidFill>
            </a:endParaRPr>
          </a:p>
        </p:txBody>
      </p:sp>
      <p:cxnSp>
        <p:nvCxnSpPr>
          <p:cNvPr id="53" name="Straight Connector 52">
            <a:extLst>
              <a:ext uri="{FF2B5EF4-FFF2-40B4-BE49-F238E27FC236}">
                <a16:creationId xmlns:a16="http://schemas.microsoft.com/office/drawing/2014/main" id="{299B6572-0D94-4B6B-8F38-2C3D0F3D79AD}"/>
              </a:ext>
            </a:extLst>
          </p:cNvPr>
          <p:cNvCxnSpPr>
            <a:cxnSpLocks/>
          </p:cNvCxnSpPr>
          <p:nvPr/>
        </p:nvCxnSpPr>
        <p:spPr>
          <a:xfrm>
            <a:off x="376757" y="409651"/>
            <a:ext cx="0" cy="451059"/>
          </a:xfrm>
          <a:prstGeom prst="line">
            <a:avLst/>
          </a:prstGeom>
          <a:ln w="82550" cap="rnd">
            <a:solidFill>
              <a:srgbClr val="0F4C81"/>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FABA7192-C7BE-20AF-F463-4CF871560B98}"/>
              </a:ext>
            </a:extLst>
          </p:cNvPr>
          <p:cNvPicPr>
            <a:picLocks noChangeAspect="1"/>
          </p:cNvPicPr>
          <p:nvPr/>
        </p:nvPicPr>
        <p:blipFill>
          <a:blip r:embed="rId3"/>
          <a:stretch>
            <a:fillRect/>
          </a:stretch>
        </p:blipFill>
        <p:spPr>
          <a:xfrm>
            <a:off x="1362890" y="860710"/>
            <a:ext cx="5495110" cy="4211353"/>
          </a:xfrm>
          <a:prstGeom prst="rect">
            <a:avLst/>
          </a:prstGeom>
        </p:spPr>
      </p:pic>
    </p:spTree>
    <p:extLst>
      <p:ext uri="{BB962C8B-B14F-4D97-AF65-F5344CB8AC3E}">
        <p14:creationId xmlns:p14="http://schemas.microsoft.com/office/powerpoint/2010/main" val="1144300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barn(outHorizontal)">
                                      <p:cBhvr>
                                        <p:cTn id="7" dur="500"/>
                                        <p:tgtEl>
                                          <p:spTgt spid="53"/>
                                        </p:tgtEl>
                                      </p:cBhvr>
                                    </p:animEffect>
                                  </p:childTnLst>
                                </p:cTn>
                              </p:par>
                            </p:childTnLst>
                          </p:cTn>
                        </p:par>
                        <p:par>
                          <p:cTn id="8" fill="hold">
                            <p:stCondLst>
                              <p:cond delay="500"/>
                            </p:stCondLst>
                            <p:childTnLst>
                              <p:par>
                                <p:cTn id="9" presetID="16" presetClass="exit" presetSubtype="26" fill="hold" nodeType="afterEffect">
                                  <p:stCondLst>
                                    <p:cond delay="0"/>
                                  </p:stCondLst>
                                  <p:childTnLst>
                                    <p:animEffect transition="out" filter="barn(inHorizontal)">
                                      <p:cBhvr>
                                        <p:cTn id="10" dur="500"/>
                                        <p:tgtEl>
                                          <p:spTgt spid="53"/>
                                        </p:tgtEl>
                                      </p:cBhvr>
                                    </p:animEffect>
                                    <p:set>
                                      <p:cBhvr>
                                        <p:cTn id="11" dur="1" fill="hold">
                                          <p:stCondLst>
                                            <p:cond delay="499"/>
                                          </p:stCondLst>
                                        </p:cTn>
                                        <p:tgtEl>
                                          <p:spTgt spid="5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12"/>
        <p:cNvGrpSpPr/>
        <p:nvPr/>
      </p:nvGrpSpPr>
      <p:grpSpPr>
        <a:xfrm>
          <a:off x="0" y="0"/>
          <a:ext cx="0" cy="0"/>
          <a:chOff x="0" y="0"/>
          <a:chExt cx="0" cy="0"/>
        </a:xfrm>
      </p:grpSpPr>
      <p:sp>
        <p:nvSpPr>
          <p:cNvPr id="431" name="Google Shape;431;p36"/>
          <p:cNvSpPr txBox="1">
            <a:spLocks noGrp="1"/>
          </p:cNvSpPr>
          <p:nvPr>
            <p:ph type="ctrTitle"/>
          </p:nvPr>
        </p:nvSpPr>
        <p:spPr>
          <a:xfrm>
            <a:off x="0" y="348071"/>
            <a:ext cx="1923898" cy="54438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a:t>
            </a:r>
            <a:r>
              <a:rPr lang="en" dirty="0">
                <a:solidFill>
                  <a:schemeClr val="dk2"/>
                </a:solidFill>
              </a:rPr>
              <a:t>SCREENSHOTS</a:t>
            </a:r>
            <a:endParaRPr dirty="0">
              <a:solidFill>
                <a:schemeClr val="dk2"/>
              </a:solidFill>
            </a:endParaRPr>
          </a:p>
        </p:txBody>
      </p:sp>
      <p:cxnSp>
        <p:nvCxnSpPr>
          <p:cNvPr id="7" name="Straight Connector 6">
            <a:extLst>
              <a:ext uri="{FF2B5EF4-FFF2-40B4-BE49-F238E27FC236}">
                <a16:creationId xmlns:a16="http://schemas.microsoft.com/office/drawing/2014/main" id="{8FC2960A-9552-481C-9C44-21588A8505D2}"/>
              </a:ext>
            </a:extLst>
          </p:cNvPr>
          <p:cNvCxnSpPr>
            <a:cxnSpLocks/>
          </p:cNvCxnSpPr>
          <p:nvPr/>
        </p:nvCxnSpPr>
        <p:spPr>
          <a:xfrm>
            <a:off x="4572000" y="1122179"/>
            <a:ext cx="0" cy="2899142"/>
          </a:xfrm>
          <a:prstGeom prst="line">
            <a:avLst/>
          </a:prstGeom>
          <a:ln w="82550" cap="rnd">
            <a:solidFill>
              <a:srgbClr val="0F4C81"/>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713CFA8F-C131-47DA-9085-CB683FF825AE}"/>
              </a:ext>
            </a:extLst>
          </p:cNvPr>
          <p:cNvPicPr>
            <a:picLocks noChangeAspect="1"/>
          </p:cNvPicPr>
          <p:nvPr/>
        </p:nvPicPr>
        <p:blipFill>
          <a:blip r:embed="rId3"/>
          <a:stretch>
            <a:fillRect/>
          </a:stretch>
        </p:blipFill>
        <p:spPr>
          <a:xfrm>
            <a:off x="254933" y="1122179"/>
            <a:ext cx="4021869" cy="1918790"/>
          </a:xfrm>
          <a:prstGeom prst="rect">
            <a:avLst/>
          </a:prstGeom>
          <a:ln>
            <a:noFill/>
          </a:ln>
          <a:effectLst>
            <a:outerShdw blurRad="292100" dist="139700" dir="2700000" algn="tl" rotWithShape="0">
              <a:srgbClr val="333333">
                <a:alpha val="65000"/>
              </a:srgbClr>
            </a:outerShdw>
          </a:effectLst>
        </p:spPr>
      </p:pic>
      <p:sp>
        <p:nvSpPr>
          <p:cNvPr id="11" name="Rectangle 10">
            <a:extLst>
              <a:ext uri="{FF2B5EF4-FFF2-40B4-BE49-F238E27FC236}">
                <a16:creationId xmlns:a16="http://schemas.microsoft.com/office/drawing/2014/main" id="{50E0A8A8-78B9-4CCA-AB5E-0A3F6137DF71}"/>
              </a:ext>
            </a:extLst>
          </p:cNvPr>
          <p:cNvSpPr/>
          <p:nvPr/>
        </p:nvSpPr>
        <p:spPr>
          <a:xfrm>
            <a:off x="104617" y="3677453"/>
            <a:ext cx="4335648" cy="786754"/>
          </a:xfrm>
          <a:prstGeom prst="rect">
            <a:avLst/>
          </a:prstGeom>
        </p:spPr>
        <p:txBody>
          <a:bodyPr wrap="square">
            <a:spAutoFit/>
          </a:bodyPr>
          <a:lstStyle/>
          <a:p>
            <a:pPr>
              <a:lnSpc>
                <a:spcPct val="150000"/>
              </a:lnSpc>
            </a:pPr>
            <a:r>
              <a:rPr lang="en-IN" sz="1600" dirty="0">
                <a:solidFill>
                  <a:schemeClr val="accent3">
                    <a:lumMod val="75000"/>
                  </a:schemeClr>
                </a:solidFill>
                <a:latin typeface="Times New Roman" panose="02020603050405020304" pitchFamily="18" charset="0"/>
                <a:cs typeface="Times New Roman" panose="02020603050405020304" pitchFamily="18" charset="0"/>
              </a:rPr>
              <a:t>This page is home page of application where user can find overview of application.</a:t>
            </a:r>
          </a:p>
        </p:txBody>
      </p:sp>
      <p:pic>
        <p:nvPicPr>
          <p:cNvPr id="10" name="Picture 9">
            <a:extLst>
              <a:ext uri="{FF2B5EF4-FFF2-40B4-BE49-F238E27FC236}">
                <a16:creationId xmlns:a16="http://schemas.microsoft.com/office/drawing/2014/main" id="{58E392A3-836D-4AD0-AC6B-B227547290BB}"/>
              </a:ext>
            </a:extLst>
          </p:cNvPr>
          <p:cNvPicPr>
            <a:picLocks noChangeAspect="1"/>
          </p:cNvPicPr>
          <p:nvPr/>
        </p:nvPicPr>
        <p:blipFill>
          <a:blip r:embed="rId4"/>
          <a:stretch>
            <a:fillRect/>
          </a:stretch>
        </p:blipFill>
        <p:spPr>
          <a:xfrm>
            <a:off x="4867199" y="2571750"/>
            <a:ext cx="4009386" cy="1942463"/>
          </a:xfrm>
          <a:prstGeom prst="rect">
            <a:avLst/>
          </a:prstGeom>
          <a:ln>
            <a:noFill/>
          </a:ln>
          <a:effectLst>
            <a:outerShdw blurRad="292100" dist="139700" dir="2700000" algn="tl" rotWithShape="0">
              <a:srgbClr val="333333">
                <a:alpha val="65000"/>
              </a:srgbClr>
            </a:outerShdw>
          </a:effectLst>
        </p:spPr>
      </p:pic>
      <p:sp>
        <p:nvSpPr>
          <p:cNvPr id="14" name="Rectangle 13">
            <a:extLst>
              <a:ext uri="{FF2B5EF4-FFF2-40B4-BE49-F238E27FC236}">
                <a16:creationId xmlns:a16="http://schemas.microsoft.com/office/drawing/2014/main" id="{F78E1BB0-C5EC-42C9-9C43-E6F42DD4DC07}"/>
              </a:ext>
            </a:extLst>
          </p:cNvPr>
          <p:cNvSpPr/>
          <p:nvPr/>
        </p:nvSpPr>
        <p:spPr>
          <a:xfrm>
            <a:off x="4808352" y="892454"/>
            <a:ext cx="4335648" cy="786754"/>
          </a:xfrm>
          <a:prstGeom prst="rect">
            <a:avLst/>
          </a:prstGeom>
        </p:spPr>
        <p:txBody>
          <a:bodyPr wrap="square">
            <a:spAutoFit/>
          </a:bodyPr>
          <a:lstStyle/>
          <a:p>
            <a:pPr>
              <a:lnSpc>
                <a:spcPct val="150000"/>
              </a:lnSpc>
            </a:pPr>
            <a:r>
              <a:rPr lang="en-IN" sz="1600" dirty="0">
                <a:solidFill>
                  <a:schemeClr val="accent3">
                    <a:lumMod val="75000"/>
                  </a:schemeClr>
                </a:solidFill>
                <a:latin typeface="Times New Roman" panose="02020603050405020304" pitchFamily="18" charset="0"/>
                <a:cs typeface="Times New Roman" panose="02020603050405020304" pitchFamily="18" charset="0"/>
              </a:rPr>
              <a:t>Contact Us section in home page : </a:t>
            </a:r>
          </a:p>
          <a:p>
            <a:pPr>
              <a:lnSpc>
                <a:spcPct val="150000"/>
              </a:lnSpc>
            </a:pPr>
            <a:r>
              <a:rPr lang="en-IN" sz="1600" dirty="0">
                <a:solidFill>
                  <a:schemeClr val="accent3">
                    <a:lumMod val="75000"/>
                  </a:schemeClr>
                </a:solidFill>
                <a:latin typeface="Times New Roman" panose="02020603050405020304" pitchFamily="18" charset="0"/>
                <a:cs typeface="Times New Roman" panose="02020603050405020304" pitchFamily="18" charset="0"/>
              </a:rPr>
              <a:t>From this section user can contact owners.</a:t>
            </a:r>
          </a:p>
        </p:txBody>
      </p:sp>
    </p:spTree>
    <p:extLst>
      <p:ext uri="{BB962C8B-B14F-4D97-AF65-F5344CB8AC3E}">
        <p14:creationId xmlns:p14="http://schemas.microsoft.com/office/powerpoint/2010/main" val="3166113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par>
                                <p:cTn id="8" presetID="10" presetClass="entr" presetSubtype="0" fill="hold" grpId="0" nodeType="withEffect">
                                  <p:stCondLst>
                                    <p:cond delay="125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1000"/>
                                        <p:tgtEl>
                                          <p:spTgt spid="11"/>
                                        </p:tgtEl>
                                      </p:cBhvr>
                                    </p:animEffect>
                                  </p:childTnLst>
                                </p:cTn>
                              </p:par>
                              <p:par>
                                <p:cTn id="11" presetID="10" presetClass="entr" presetSubtype="0" fill="hold" grpId="0" nodeType="withEffect">
                                  <p:stCondLst>
                                    <p:cond delay="125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12"/>
        <p:cNvGrpSpPr/>
        <p:nvPr/>
      </p:nvGrpSpPr>
      <p:grpSpPr>
        <a:xfrm>
          <a:off x="0" y="0"/>
          <a:ext cx="0" cy="0"/>
          <a:chOff x="0" y="0"/>
          <a:chExt cx="0" cy="0"/>
        </a:xfrm>
      </p:grpSpPr>
      <p:sp>
        <p:nvSpPr>
          <p:cNvPr id="431" name="Google Shape;431;p36"/>
          <p:cNvSpPr txBox="1">
            <a:spLocks noGrp="1"/>
          </p:cNvSpPr>
          <p:nvPr>
            <p:ph type="ctrTitle"/>
          </p:nvPr>
        </p:nvSpPr>
        <p:spPr>
          <a:xfrm>
            <a:off x="0" y="348071"/>
            <a:ext cx="1923898" cy="54438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a:t>
            </a:r>
            <a:r>
              <a:rPr lang="en" dirty="0">
                <a:solidFill>
                  <a:schemeClr val="dk2"/>
                </a:solidFill>
              </a:rPr>
              <a:t>SCREENSHOTS</a:t>
            </a:r>
            <a:endParaRPr dirty="0">
              <a:solidFill>
                <a:schemeClr val="dk2"/>
              </a:solidFill>
            </a:endParaRPr>
          </a:p>
        </p:txBody>
      </p:sp>
      <p:cxnSp>
        <p:nvCxnSpPr>
          <p:cNvPr id="7" name="Straight Connector 6">
            <a:extLst>
              <a:ext uri="{FF2B5EF4-FFF2-40B4-BE49-F238E27FC236}">
                <a16:creationId xmlns:a16="http://schemas.microsoft.com/office/drawing/2014/main" id="{8FC2960A-9552-481C-9C44-21588A8505D2}"/>
              </a:ext>
            </a:extLst>
          </p:cNvPr>
          <p:cNvCxnSpPr>
            <a:cxnSpLocks/>
          </p:cNvCxnSpPr>
          <p:nvPr/>
        </p:nvCxnSpPr>
        <p:spPr>
          <a:xfrm>
            <a:off x="4572000" y="1122179"/>
            <a:ext cx="0" cy="2899142"/>
          </a:xfrm>
          <a:prstGeom prst="line">
            <a:avLst/>
          </a:prstGeom>
          <a:ln w="82550" cap="rnd">
            <a:solidFill>
              <a:srgbClr val="0F4C81"/>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50E0A8A8-78B9-4CCA-AB5E-0A3F6137DF71}"/>
              </a:ext>
            </a:extLst>
          </p:cNvPr>
          <p:cNvSpPr/>
          <p:nvPr/>
        </p:nvSpPr>
        <p:spPr>
          <a:xfrm>
            <a:off x="1501584" y="3603899"/>
            <a:ext cx="1584696" cy="417422"/>
          </a:xfrm>
          <a:prstGeom prst="rect">
            <a:avLst/>
          </a:prstGeom>
        </p:spPr>
        <p:txBody>
          <a:bodyPr wrap="square">
            <a:spAutoFit/>
          </a:bodyPr>
          <a:lstStyle/>
          <a:p>
            <a:pPr>
              <a:lnSpc>
                <a:spcPct val="150000"/>
              </a:lnSpc>
            </a:pPr>
            <a:r>
              <a:rPr lang="en-IN" sz="1600" dirty="0">
                <a:solidFill>
                  <a:schemeClr val="accent3">
                    <a:lumMod val="75000"/>
                  </a:schemeClr>
                </a:solidFill>
                <a:latin typeface="Times New Roman" panose="02020603050405020304" pitchFamily="18" charset="0"/>
                <a:cs typeface="Times New Roman" panose="02020603050405020304" pitchFamily="18" charset="0"/>
              </a:rPr>
              <a:t>Login Page</a:t>
            </a:r>
          </a:p>
        </p:txBody>
      </p:sp>
      <p:sp>
        <p:nvSpPr>
          <p:cNvPr id="14" name="Rectangle 13">
            <a:extLst>
              <a:ext uri="{FF2B5EF4-FFF2-40B4-BE49-F238E27FC236}">
                <a16:creationId xmlns:a16="http://schemas.microsoft.com/office/drawing/2014/main" id="{F78E1BB0-C5EC-42C9-9C43-E6F42DD4DC07}"/>
              </a:ext>
            </a:extLst>
          </p:cNvPr>
          <p:cNvSpPr/>
          <p:nvPr/>
        </p:nvSpPr>
        <p:spPr>
          <a:xfrm>
            <a:off x="4808352" y="892454"/>
            <a:ext cx="4335648" cy="786754"/>
          </a:xfrm>
          <a:prstGeom prst="rect">
            <a:avLst/>
          </a:prstGeom>
        </p:spPr>
        <p:txBody>
          <a:bodyPr wrap="square">
            <a:spAutoFit/>
          </a:bodyPr>
          <a:lstStyle/>
          <a:p>
            <a:pPr>
              <a:lnSpc>
                <a:spcPct val="150000"/>
              </a:lnSpc>
            </a:pPr>
            <a:r>
              <a:rPr lang="en-IN" sz="1600" dirty="0">
                <a:solidFill>
                  <a:schemeClr val="accent3">
                    <a:lumMod val="75000"/>
                  </a:schemeClr>
                </a:solidFill>
                <a:latin typeface="Times New Roman" panose="02020603050405020304" pitchFamily="18" charset="0"/>
                <a:cs typeface="Times New Roman" panose="02020603050405020304" pitchFamily="18" charset="0"/>
              </a:rPr>
              <a:t>Customers Section :</a:t>
            </a:r>
          </a:p>
          <a:p>
            <a:pPr>
              <a:lnSpc>
                <a:spcPct val="150000"/>
              </a:lnSpc>
            </a:pPr>
            <a:r>
              <a:rPr lang="en-IN" sz="1600" dirty="0">
                <a:solidFill>
                  <a:schemeClr val="accent3">
                    <a:lumMod val="75000"/>
                  </a:schemeClr>
                </a:solidFill>
                <a:latin typeface="Times New Roman" panose="02020603050405020304" pitchFamily="18" charset="0"/>
                <a:cs typeface="Times New Roman" panose="02020603050405020304" pitchFamily="18" charset="0"/>
              </a:rPr>
              <a:t>Here Admin can see the list of all customers.</a:t>
            </a:r>
          </a:p>
        </p:txBody>
      </p:sp>
      <p:pic>
        <p:nvPicPr>
          <p:cNvPr id="5" name="Picture 4">
            <a:extLst>
              <a:ext uri="{FF2B5EF4-FFF2-40B4-BE49-F238E27FC236}">
                <a16:creationId xmlns:a16="http://schemas.microsoft.com/office/drawing/2014/main" id="{B3557E4C-B7C0-4CE4-ADCB-665F019657CF}"/>
              </a:ext>
            </a:extLst>
          </p:cNvPr>
          <p:cNvPicPr>
            <a:picLocks noChangeAspect="1"/>
          </p:cNvPicPr>
          <p:nvPr/>
        </p:nvPicPr>
        <p:blipFill>
          <a:blip r:embed="rId3"/>
          <a:stretch>
            <a:fillRect/>
          </a:stretch>
        </p:blipFill>
        <p:spPr>
          <a:xfrm>
            <a:off x="211531" y="1122179"/>
            <a:ext cx="4164803" cy="1990451"/>
          </a:xfrm>
          <a:prstGeom prst="rect">
            <a:avLst/>
          </a:prstGeom>
          <a:ln>
            <a:noFill/>
          </a:ln>
          <a:effectLst>
            <a:outerShdw blurRad="292100" dist="139700" dir="2700000" algn="tl" rotWithShape="0">
              <a:srgbClr val="333333">
                <a:alpha val="65000"/>
              </a:srgbClr>
            </a:outerShdw>
          </a:effectLst>
        </p:spPr>
      </p:pic>
      <p:pic>
        <p:nvPicPr>
          <p:cNvPr id="9" name="Picture 8">
            <a:extLst>
              <a:ext uri="{FF2B5EF4-FFF2-40B4-BE49-F238E27FC236}">
                <a16:creationId xmlns:a16="http://schemas.microsoft.com/office/drawing/2014/main" id="{2BCFF19B-9889-49AF-81F0-2E10836DD1DC}"/>
              </a:ext>
            </a:extLst>
          </p:cNvPr>
          <p:cNvPicPr>
            <a:picLocks noChangeAspect="1"/>
          </p:cNvPicPr>
          <p:nvPr/>
        </p:nvPicPr>
        <p:blipFill>
          <a:blip r:embed="rId4"/>
          <a:stretch>
            <a:fillRect/>
          </a:stretch>
        </p:blipFill>
        <p:spPr>
          <a:xfrm>
            <a:off x="4808352" y="2857339"/>
            <a:ext cx="4063173" cy="191054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615218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par>
                                <p:cTn id="8" presetID="10" presetClass="entr" presetSubtype="0" fill="hold" grpId="0" nodeType="withEffect">
                                  <p:stCondLst>
                                    <p:cond delay="125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1000"/>
                                        <p:tgtEl>
                                          <p:spTgt spid="11"/>
                                        </p:tgtEl>
                                      </p:cBhvr>
                                    </p:animEffect>
                                  </p:childTnLst>
                                </p:cTn>
                              </p:par>
                              <p:par>
                                <p:cTn id="11" presetID="10" presetClass="entr" presetSubtype="0" fill="hold" grpId="0" nodeType="withEffect">
                                  <p:stCondLst>
                                    <p:cond delay="125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12"/>
        <p:cNvGrpSpPr/>
        <p:nvPr/>
      </p:nvGrpSpPr>
      <p:grpSpPr>
        <a:xfrm>
          <a:off x="0" y="0"/>
          <a:ext cx="0" cy="0"/>
          <a:chOff x="0" y="0"/>
          <a:chExt cx="0" cy="0"/>
        </a:xfrm>
      </p:grpSpPr>
      <p:sp>
        <p:nvSpPr>
          <p:cNvPr id="431" name="Google Shape;431;p36"/>
          <p:cNvSpPr txBox="1">
            <a:spLocks noGrp="1"/>
          </p:cNvSpPr>
          <p:nvPr>
            <p:ph type="ctrTitle"/>
          </p:nvPr>
        </p:nvSpPr>
        <p:spPr>
          <a:xfrm>
            <a:off x="0" y="348071"/>
            <a:ext cx="1923898" cy="54438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a:t>
            </a:r>
            <a:r>
              <a:rPr lang="en" dirty="0">
                <a:solidFill>
                  <a:schemeClr val="dk2"/>
                </a:solidFill>
              </a:rPr>
              <a:t>SCREENSHOTS</a:t>
            </a:r>
            <a:endParaRPr dirty="0">
              <a:solidFill>
                <a:schemeClr val="dk2"/>
              </a:solidFill>
            </a:endParaRPr>
          </a:p>
        </p:txBody>
      </p:sp>
      <p:cxnSp>
        <p:nvCxnSpPr>
          <p:cNvPr id="7" name="Straight Connector 6">
            <a:extLst>
              <a:ext uri="{FF2B5EF4-FFF2-40B4-BE49-F238E27FC236}">
                <a16:creationId xmlns:a16="http://schemas.microsoft.com/office/drawing/2014/main" id="{8FC2960A-9552-481C-9C44-21588A8505D2}"/>
              </a:ext>
            </a:extLst>
          </p:cNvPr>
          <p:cNvCxnSpPr>
            <a:cxnSpLocks/>
          </p:cNvCxnSpPr>
          <p:nvPr/>
        </p:nvCxnSpPr>
        <p:spPr>
          <a:xfrm>
            <a:off x="4572000" y="1122179"/>
            <a:ext cx="0" cy="2899142"/>
          </a:xfrm>
          <a:prstGeom prst="line">
            <a:avLst/>
          </a:prstGeom>
          <a:ln w="82550" cap="rnd">
            <a:solidFill>
              <a:srgbClr val="0F4C81"/>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50E0A8A8-78B9-4CCA-AB5E-0A3F6137DF71}"/>
              </a:ext>
            </a:extLst>
          </p:cNvPr>
          <p:cNvSpPr/>
          <p:nvPr/>
        </p:nvSpPr>
        <p:spPr>
          <a:xfrm>
            <a:off x="607505" y="3603899"/>
            <a:ext cx="3783069" cy="1156086"/>
          </a:xfrm>
          <a:prstGeom prst="rect">
            <a:avLst/>
          </a:prstGeom>
        </p:spPr>
        <p:txBody>
          <a:bodyPr wrap="square">
            <a:spAutoFit/>
          </a:bodyPr>
          <a:lstStyle/>
          <a:p>
            <a:pPr>
              <a:lnSpc>
                <a:spcPct val="150000"/>
              </a:lnSpc>
            </a:pPr>
            <a:r>
              <a:rPr lang="en-IN" sz="1600" dirty="0">
                <a:solidFill>
                  <a:schemeClr val="accent3">
                    <a:lumMod val="75000"/>
                  </a:schemeClr>
                </a:solidFill>
                <a:latin typeface="Times New Roman" panose="02020603050405020304" pitchFamily="18" charset="0"/>
                <a:cs typeface="Times New Roman" panose="02020603050405020304" pitchFamily="18" charset="0"/>
              </a:rPr>
              <a:t>Here Admin Pay the EMI of customer, which was received by customer via cheque.</a:t>
            </a:r>
          </a:p>
        </p:txBody>
      </p:sp>
      <p:sp>
        <p:nvSpPr>
          <p:cNvPr id="14" name="Rectangle 13">
            <a:extLst>
              <a:ext uri="{FF2B5EF4-FFF2-40B4-BE49-F238E27FC236}">
                <a16:creationId xmlns:a16="http://schemas.microsoft.com/office/drawing/2014/main" id="{F78E1BB0-C5EC-42C9-9C43-E6F42DD4DC07}"/>
              </a:ext>
            </a:extLst>
          </p:cNvPr>
          <p:cNvSpPr/>
          <p:nvPr/>
        </p:nvSpPr>
        <p:spPr>
          <a:xfrm>
            <a:off x="5980412" y="892454"/>
            <a:ext cx="1724184" cy="417422"/>
          </a:xfrm>
          <a:prstGeom prst="rect">
            <a:avLst/>
          </a:prstGeom>
        </p:spPr>
        <p:txBody>
          <a:bodyPr wrap="square">
            <a:spAutoFit/>
          </a:bodyPr>
          <a:lstStyle/>
          <a:p>
            <a:pPr>
              <a:lnSpc>
                <a:spcPct val="150000"/>
              </a:lnSpc>
            </a:pPr>
            <a:r>
              <a:rPr lang="en-IN" sz="1600" dirty="0">
                <a:solidFill>
                  <a:schemeClr val="accent3">
                    <a:lumMod val="75000"/>
                  </a:schemeClr>
                </a:solidFill>
                <a:latin typeface="Times New Roman" panose="02020603050405020304" pitchFamily="18" charset="0"/>
                <a:cs typeface="Times New Roman" panose="02020603050405020304" pitchFamily="18" charset="0"/>
              </a:rPr>
              <a:t>Edit Profile Page</a:t>
            </a:r>
          </a:p>
        </p:txBody>
      </p:sp>
      <p:pic>
        <p:nvPicPr>
          <p:cNvPr id="3" name="Picture 2">
            <a:extLst>
              <a:ext uri="{FF2B5EF4-FFF2-40B4-BE49-F238E27FC236}">
                <a16:creationId xmlns:a16="http://schemas.microsoft.com/office/drawing/2014/main" id="{EA82B895-4342-43C8-BCEE-B112803CC602}"/>
              </a:ext>
            </a:extLst>
          </p:cNvPr>
          <p:cNvPicPr>
            <a:picLocks noChangeAspect="1"/>
          </p:cNvPicPr>
          <p:nvPr/>
        </p:nvPicPr>
        <p:blipFill>
          <a:blip r:embed="rId3"/>
          <a:stretch>
            <a:fillRect/>
          </a:stretch>
        </p:blipFill>
        <p:spPr>
          <a:xfrm>
            <a:off x="426077" y="1122179"/>
            <a:ext cx="3783071" cy="2183388"/>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980D119D-B831-400E-A0DE-CCD2DD594E00}"/>
              </a:ext>
            </a:extLst>
          </p:cNvPr>
          <p:cNvPicPr>
            <a:picLocks noChangeAspect="1"/>
          </p:cNvPicPr>
          <p:nvPr/>
        </p:nvPicPr>
        <p:blipFill>
          <a:blip r:embed="rId4"/>
          <a:stretch>
            <a:fillRect/>
          </a:stretch>
        </p:blipFill>
        <p:spPr>
          <a:xfrm>
            <a:off x="4808352" y="2380718"/>
            <a:ext cx="4068304" cy="216714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22604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par>
                                <p:cTn id="8" presetID="10" presetClass="entr" presetSubtype="0" fill="hold" grpId="0" nodeType="withEffect">
                                  <p:stCondLst>
                                    <p:cond delay="125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1000"/>
                                        <p:tgtEl>
                                          <p:spTgt spid="11"/>
                                        </p:tgtEl>
                                      </p:cBhvr>
                                    </p:animEffect>
                                  </p:childTnLst>
                                </p:cTn>
                              </p:par>
                              <p:par>
                                <p:cTn id="11" presetID="10" presetClass="entr" presetSubtype="0" fill="hold" grpId="0" nodeType="withEffect">
                                  <p:stCondLst>
                                    <p:cond delay="125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12"/>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8FC2960A-9552-481C-9C44-21588A8505D2}"/>
              </a:ext>
            </a:extLst>
          </p:cNvPr>
          <p:cNvCxnSpPr>
            <a:cxnSpLocks/>
          </p:cNvCxnSpPr>
          <p:nvPr/>
        </p:nvCxnSpPr>
        <p:spPr>
          <a:xfrm>
            <a:off x="4572000" y="1122179"/>
            <a:ext cx="0" cy="2899142"/>
          </a:xfrm>
          <a:prstGeom prst="line">
            <a:avLst/>
          </a:prstGeom>
          <a:ln w="82550" cap="rnd">
            <a:solidFill>
              <a:srgbClr val="0F4C81"/>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50E0A8A8-78B9-4CCA-AB5E-0A3F6137DF71}"/>
              </a:ext>
            </a:extLst>
          </p:cNvPr>
          <p:cNvSpPr/>
          <p:nvPr/>
        </p:nvSpPr>
        <p:spPr>
          <a:xfrm>
            <a:off x="251848" y="2917064"/>
            <a:ext cx="4293024" cy="1998111"/>
          </a:xfrm>
          <a:prstGeom prst="rect">
            <a:avLst/>
          </a:prstGeom>
        </p:spPr>
        <p:txBody>
          <a:bodyPr wrap="square">
            <a:spAutoFit/>
          </a:bodyPr>
          <a:lstStyle/>
          <a:p>
            <a:pPr algn="just">
              <a:lnSpc>
                <a:spcPct val="150000"/>
              </a:lnSpc>
            </a:pPr>
            <a:r>
              <a:rPr lang="en-US" sz="1200" dirty="0">
                <a:latin typeface="Times New Roman" panose="02020603050405020304" pitchFamily="18" charset="0"/>
                <a:cs typeface="Times New Roman" panose="02020603050405020304" pitchFamily="18" charset="0"/>
              </a:rPr>
              <a:t>Auto finance and buying new vehicles business has emerged with a new goodies compared to the past experience. Nowadays, customers can purchase  vehicles through any dealers available near to them they just have to go and contact them and they will get best deals and lowest EMI rates as possible at that time and can manage their data and the loan with us very safely and securely without any hassle.</a:t>
            </a:r>
          </a:p>
        </p:txBody>
      </p:sp>
      <p:sp>
        <p:nvSpPr>
          <p:cNvPr id="14" name="Rectangle 13">
            <a:extLst>
              <a:ext uri="{FF2B5EF4-FFF2-40B4-BE49-F238E27FC236}">
                <a16:creationId xmlns:a16="http://schemas.microsoft.com/office/drawing/2014/main" id="{F78E1BB0-C5EC-42C9-9C43-E6F42DD4DC07}"/>
              </a:ext>
            </a:extLst>
          </p:cNvPr>
          <p:cNvSpPr/>
          <p:nvPr/>
        </p:nvSpPr>
        <p:spPr>
          <a:xfrm>
            <a:off x="4599129" y="228325"/>
            <a:ext cx="4572000" cy="2829108"/>
          </a:xfrm>
          <a:prstGeom prst="rect">
            <a:avLst/>
          </a:prstGeom>
        </p:spPr>
        <p:txBody>
          <a:bodyPr wrap="square">
            <a:spAutoFit/>
          </a:bodyPr>
          <a:lstStyle/>
          <a:p>
            <a:pPr algn="just">
              <a:lnSpc>
                <a:spcPct val="150000"/>
              </a:lnSpc>
            </a:pPr>
            <a:r>
              <a:rPr lang="en-US" sz="1200" dirty="0">
                <a:latin typeface="Times New Roman" panose="02020603050405020304" pitchFamily="18" charset="0"/>
                <a:cs typeface="Times New Roman" panose="02020603050405020304" pitchFamily="18" charset="0"/>
              </a:rPr>
              <a:t>In Future we can develop small mini bank in that we can do anything same as the bank’s loan department works. It will be more helpful and will create a very friendly as well as sustainable environment for users to get connected to dealers and buy their dream vehicles on the go, through online as well as offline mode via this software. Moreover, we can also add personal loan section. In future, customers can view their loan details in graphical view. Also, we are planning to move our application from local database to live database so more customers can become part of our software. In addition, we can make more optimized mobile application of this web application.</a:t>
            </a:r>
            <a:endParaRPr lang="en-IN" sz="1200" dirty="0">
              <a:solidFill>
                <a:schemeClr val="accent3">
                  <a:lumMod val="75000"/>
                </a:schemeClr>
              </a:solidFill>
              <a:latin typeface="Times New Roman" panose="02020603050405020304" pitchFamily="18" charset="0"/>
              <a:cs typeface="Times New Roman" panose="02020603050405020304" pitchFamily="18" charset="0"/>
            </a:endParaRPr>
          </a:p>
        </p:txBody>
      </p:sp>
      <p:sp>
        <p:nvSpPr>
          <p:cNvPr id="8" name="Google Shape;431;p36">
            <a:extLst>
              <a:ext uri="{FF2B5EF4-FFF2-40B4-BE49-F238E27FC236}">
                <a16:creationId xmlns:a16="http://schemas.microsoft.com/office/drawing/2014/main" id="{74F351E0-8D9C-433F-91B2-F8B2557259B0}"/>
              </a:ext>
            </a:extLst>
          </p:cNvPr>
          <p:cNvSpPr txBox="1">
            <a:spLocks/>
          </p:cNvSpPr>
          <p:nvPr/>
        </p:nvSpPr>
        <p:spPr>
          <a:xfrm>
            <a:off x="85241" y="314654"/>
            <a:ext cx="3783071"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400"/>
              <a:buFont typeface="Anton"/>
              <a:buNone/>
              <a:defRPr sz="2400" b="0" i="0" u="none" strike="noStrike" cap="none">
                <a:solidFill>
                  <a:schemeClr val="lt1"/>
                </a:solidFill>
                <a:latin typeface="Anton"/>
                <a:ea typeface="Anton"/>
                <a:cs typeface="Anton"/>
                <a:sym typeface="Anton"/>
              </a:defRPr>
            </a:lvl1pPr>
            <a:lvl2pPr marR="0" lvl="1" algn="l" rtl="0">
              <a:lnSpc>
                <a:spcPct val="100000"/>
              </a:lnSpc>
              <a:spcBef>
                <a:spcPts val="0"/>
              </a:spcBef>
              <a:spcAft>
                <a:spcPts val="0"/>
              </a:spcAft>
              <a:buClr>
                <a:schemeClr val="lt1"/>
              </a:buClr>
              <a:buSzPts val="2400"/>
              <a:buFont typeface="DM Sans"/>
              <a:buNone/>
              <a:defRPr sz="2400" b="0" i="0" u="none" strike="noStrike" cap="none">
                <a:solidFill>
                  <a:schemeClr val="lt1"/>
                </a:solidFill>
                <a:latin typeface="DM Sans"/>
                <a:ea typeface="DM Sans"/>
                <a:cs typeface="DM Sans"/>
                <a:sym typeface="DM Sans"/>
              </a:defRPr>
            </a:lvl2pPr>
            <a:lvl3pPr marR="0" lvl="2" algn="l" rtl="0">
              <a:lnSpc>
                <a:spcPct val="100000"/>
              </a:lnSpc>
              <a:spcBef>
                <a:spcPts val="0"/>
              </a:spcBef>
              <a:spcAft>
                <a:spcPts val="0"/>
              </a:spcAft>
              <a:buClr>
                <a:schemeClr val="lt1"/>
              </a:buClr>
              <a:buSzPts val="2400"/>
              <a:buFont typeface="DM Sans"/>
              <a:buNone/>
              <a:defRPr sz="2400" b="0" i="0" u="none" strike="noStrike" cap="none">
                <a:solidFill>
                  <a:schemeClr val="lt1"/>
                </a:solidFill>
                <a:latin typeface="DM Sans"/>
                <a:ea typeface="DM Sans"/>
                <a:cs typeface="DM Sans"/>
                <a:sym typeface="DM Sans"/>
              </a:defRPr>
            </a:lvl3pPr>
            <a:lvl4pPr marR="0" lvl="3" algn="l" rtl="0">
              <a:lnSpc>
                <a:spcPct val="100000"/>
              </a:lnSpc>
              <a:spcBef>
                <a:spcPts val="0"/>
              </a:spcBef>
              <a:spcAft>
                <a:spcPts val="0"/>
              </a:spcAft>
              <a:buClr>
                <a:schemeClr val="lt1"/>
              </a:buClr>
              <a:buSzPts val="2400"/>
              <a:buFont typeface="DM Sans"/>
              <a:buNone/>
              <a:defRPr sz="2400" b="0" i="0" u="none" strike="noStrike" cap="none">
                <a:solidFill>
                  <a:schemeClr val="lt1"/>
                </a:solidFill>
                <a:latin typeface="DM Sans"/>
                <a:ea typeface="DM Sans"/>
                <a:cs typeface="DM Sans"/>
                <a:sym typeface="DM Sans"/>
              </a:defRPr>
            </a:lvl4pPr>
            <a:lvl5pPr marR="0" lvl="4" algn="l" rtl="0">
              <a:lnSpc>
                <a:spcPct val="100000"/>
              </a:lnSpc>
              <a:spcBef>
                <a:spcPts val="0"/>
              </a:spcBef>
              <a:spcAft>
                <a:spcPts val="0"/>
              </a:spcAft>
              <a:buClr>
                <a:schemeClr val="lt1"/>
              </a:buClr>
              <a:buSzPts val="2400"/>
              <a:buFont typeface="DM Sans"/>
              <a:buNone/>
              <a:defRPr sz="2400" b="0" i="0" u="none" strike="noStrike" cap="none">
                <a:solidFill>
                  <a:schemeClr val="lt1"/>
                </a:solidFill>
                <a:latin typeface="DM Sans"/>
                <a:ea typeface="DM Sans"/>
                <a:cs typeface="DM Sans"/>
                <a:sym typeface="DM Sans"/>
              </a:defRPr>
            </a:lvl5pPr>
            <a:lvl6pPr marR="0" lvl="5" algn="l" rtl="0">
              <a:lnSpc>
                <a:spcPct val="100000"/>
              </a:lnSpc>
              <a:spcBef>
                <a:spcPts val="0"/>
              </a:spcBef>
              <a:spcAft>
                <a:spcPts val="0"/>
              </a:spcAft>
              <a:buClr>
                <a:schemeClr val="lt1"/>
              </a:buClr>
              <a:buSzPts val="2400"/>
              <a:buFont typeface="DM Sans"/>
              <a:buNone/>
              <a:defRPr sz="2400" b="0" i="0" u="none" strike="noStrike" cap="none">
                <a:solidFill>
                  <a:schemeClr val="lt1"/>
                </a:solidFill>
                <a:latin typeface="DM Sans"/>
                <a:ea typeface="DM Sans"/>
                <a:cs typeface="DM Sans"/>
                <a:sym typeface="DM Sans"/>
              </a:defRPr>
            </a:lvl6pPr>
            <a:lvl7pPr marR="0" lvl="6" algn="l" rtl="0">
              <a:lnSpc>
                <a:spcPct val="100000"/>
              </a:lnSpc>
              <a:spcBef>
                <a:spcPts val="0"/>
              </a:spcBef>
              <a:spcAft>
                <a:spcPts val="0"/>
              </a:spcAft>
              <a:buClr>
                <a:schemeClr val="lt1"/>
              </a:buClr>
              <a:buSzPts val="2400"/>
              <a:buFont typeface="DM Sans"/>
              <a:buNone/>
              <a:defRPr sz="2400" b="0" i="0" u="none" strike="noStrike" cap="none">
                <a:solidFill>
                  <a:schemeClr val="lt1"/>
                </a:solidFill>
                <a:latin typeface="DM Sans"/>
                <a:ea typeface="DM Sans"/>
                <a:cs typeface="DM Sans"/>
                <a:sym typeface="DM Sans"/>
              </a:defRPr>
            </a:lvl7pPr>
            <a:lvl8pPr marR="0" lvl="7" algn="l" rtl="0">
              <a:lnSpc>
                <a:spcPct val="100000"/>
              </a:lnSpc>
              <a:spcBef>
                <a:spcPts val="0"/>
              </a:spcBef>
              <a:spcAft>
                <a:spcPts val="0"/>
              </a:spcAft>
              <a:buClr>
                <a:schemeClr val="lt1"/>
              </a:buClr>
              <a:buSzPts val="2400"/>
              <a:buFont typeface="DM Sans"/>
              <a:buNone/>
              <a:defRPr sz="2400" b="0" i="0" u="none" strike="noStrike" cap="none">
                <a:solidFill>
                  <a:schemeClr val="lt1"/>
                </a:solidFill>
                <a:latin typeface="DM Sans"/>
                <a:ea typeface="DM Sans"/>
                <a:cs typeface="DM Sans"/>
                <a:sym typeface="DM Sans"/>
              </a:defRPr>
            </a:lvl8pPr>
            <a:lvl9pPr marR="0" lvl="8" algn="l" rtl="0">
              <a:lnSpc>
                <a:spcPct val="100000"/>
              </a:lnSpc>
              <a:spcBef>
                <a:spcPts val="0"/>
              </a:spcBef>
              <a:spcAft>
                <a:spcPts val="0"/>
              </a:spcAft>
              <a:buClr>
                <a:schemeClr val="lt1"/>
              </a:buClr>
              <a:buSzPts val="2400"/>
              <a:buFont typeface="DM Sans"/>
              <a:buNone/>
              <a:defRPr sz="2400" b="0" i="0" u="none" strike="noStrike" cap="none">
                <a:solidFill>
                  <a:schemeClr val="lt1"/>
                </a:solidFill>
                <a:latin typeface="DM Sans"/>
                <a:ea typeface="DM Sans"/>
                <a:cs typeface="DM Sans"/>
                <a:sym typeface="DM Sans"/>
              </a:defRPr>
            </a:lvl9pPr>
          </a:lstStyle>
          <a:p>
            <a:r>
              <a:rPr lang="en-IN" dirty="0"/>
              <a:t>CONCLUSION AND </a:t>
            </a:r>
            <a:r>
              <a:rPr lang="en-IN" dirty="0">
                <a:solidFill>
                  <a:schemeClr val="dk2"/>
                </a:solidFill>
              </a:rPr>
              <a:t>FUTURE WORK</a:t>
            </a:r>
          </a:p>
        </p:txBody>
      </p:sp>
      <p:pic>
        <p:nvPicPr>
          <p:cNvPr id="12" name="Picture 11">
            <a:extLst>
              <a:ext uri="{FF2B5EF4-FFF2-40B4-BE49-F238E27FC236}">
                <a16:creationId xmlns:a16="http://schemas.microsoft.com/office/drawing/2014/main" id="{C708EAC6-E20B-4484-913E-F43ADA9E32C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0023" y="892454"/>
            <a:ext cx="3783070" cy="202447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3" name="Rectangle: Rounded Corners 12">
            <a:extLst>
              <a:ext uri="{FF2B5EF4-FFF2-40B4-BE49-F238E27FC236}">
                <a16:creationId xmlns:a16="http://schemas.microsoft.com/office/drawing/2014/main" id="{DB5ED028-01FD-4B33-AB33-305D0906A3BF}"/>
              </a:ext>
            </a:extLst>
          </p:cNvPr>
          <p:cNvSpPr/>
          <p:nvPr/>
        </p:nvSpPr>
        <p:spPr>
          <a:xfrm>
            <a:off x="4928915" y="3058177"/>
            <a:ext cx="3884260" cy="1926287"/>
          </a:xfrm>
          <a:prstGeom prst="roundRect">
            <a:avLst>
              <a:gd name="adj" fmla="val 10454"/>
            </a:avLst>
          </a:prstGeom>
          <a:blipFill>
            <a:blip r:embed="rId4"/>
            <a:srcRect/>
            <a:stretch>
              <a:fillRect t="-29139" r="-7861" b="-67168"/>
            </a:stretch>
          </a:blipFill>
          <a:ln>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IN"/>
          </a:p>
        </p:txBody>
      </p:sp>
    </p:spTree>
    <p:extLst>
      <p:ext uri="{BB962C8B-B14F-4D97-AF65-F5344CB8AC3E}">
        <p14:creationId xmlns:p14="http://schemas.microsoft.com/office/powerpoint/2010/main" val="3532086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par>
                                <p:cTn id="8" presetID="10" presetClass="entr" presetSubtype="0" fill="hold" grpId="0" nodeType="withEffect">
                                  <p:stCondLst>
                                    <p:cond delay="125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1000"/>
                                        <p:tgtEl>
                                          <p:spTgt spid="11"/>
                                        </p:tgtEl>
                                      </p:cBhvr>
                                    </p:animEffect>
                                  </p:childTnLst>
                                </p:cTn>
                              </p:par>
                              <p:par>
                                <p:cTn id="11" presetID="10" presetClass="entr" presetSubtype="0" fill="hold" grpId="0" nodeType="withEffect">
                                  <p:stCondLst>
                                    <p:cond delay="125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1000"/>
                                        <p:tgtEl>
                                          <p:spTgt spid="14"/>
                                        </p:tgtEl>
                                      </p:cBhvr>
                                    </p:animEffect>
                                  </p:childTnLst>
                                </p:cTn>
                              </p:par>
                              <p:par>
                                <p:cTn id="14" presetID="10" presetClass="entr" presetSubtype="0" fill="hold" grpId="0" nodeType="withEffect">
                                  <p:stCondLst>
                                    <p:cond delay="200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P spid="13"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65"/>
        <p:cNvGrpSpPr/>
        <p:nvPr/>
      </p:nvGrpSpPr>
      <p:grpSpPr>
        <a:xfrm>
          <a:off x="0" y="0"/>
          <a:ext cx="0" cy="0"/>
          <a:chOff x="0" y="0"/>
          <a:chExt cx="0" cy="0"/>
        </a:xfrm>
      </p:grpSpPr>
      <p:sp>
        <p:nvSpPr>
          <p:cNvPr id="666" name="Google Shape;666;p46"/>
          <p:cNvSpPr txBox="1">
            <a:spLocks noGrp="1"/>
          </p:cNvSpPr>
          <p:nvPr>
            <p:ph type="ctrTitle"/>
          </p:nvPr>
        </p:nvSpPr>
        <p:spPr>
          <a:xfrm>
            <a:off x="1410611" y="490996"/>
            <a:ext cx="6322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a:t>
            </a:r>
            <a:r>
              <a:rPr lang="en">
                <a:solidFill>
                  <a:schemeClr val="dk2"/>
                </a:solidFill>
              </a:rPr>
              <a:t>TEAM</a:t>
            </a:r>
            <a:endParaRPr>
              <a:solidFill>
                <a:schemeClr val="dk2"/>
              </a:solidFill>
            </a:endParaRPr>
          </a:p>
        </p:txBody>
      </p:sp>
      <p:pic>
        <p:nvPicPr>
          <p:cNvPr id="667" name="Google Shape;667;p46"/>
          <p:cNvPicPr preferRelativeResize="0"/>
          <p:nvPr/>
        </p:nvPicPr>
        <p:blipFill rotWithShape="1">
          <a:blip r:embed="rId3">
            <a:alphaModFix/>
          </a:blip>
          <a:srcRect l="12736" t="12736" r="12736" b="12736"/>
          <a:stretch/>
        </p:blipFill>
        <p:spPr>
          <a:xfrm rot="-122753">
            <a:off x="3108825" y="1356225"/>
            <a:ext cx="2926350" cy="2926350"/>
          </a:xfrm>
          <a:prstGeom prst="rect">
            <a:avLst/>
          </a:prstGeom>
          <a:noFill/>
          <a:ln>
            <a:noFill/>
          </a:ln>
        </p:spPr>
      </p:pic>
      <p:sp>
        <p:nvSpPr>
          <p:cNvPr id="668" name="Google Shape;668;p46"/>
          <p:cNvSpPr txBox="1"/>
          <p:nvPr/>
        </p:nvSpPr>
        <p:spPr>
          <a:xfrm>
            <a:off x="728125" y="1634025"/>
            <a:ext cx="2386200" cy="624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600" dirty="0">
                <a:solidFill>
                  <a:schemeClr val="lt1"/>
                </a:solidFill>
                <a:latin typeface="Anaheim"/>
                <a:ea typeface="Anaheim"/>
                <a:cs typeface="Anaheim"/>
                <a:sym typeface="Anaheim"/>
              </a:rPr>
              <a:t>En.no- 18012011054</a:t>
            </a:r>
            <a:endParaRPr sz="1600" dirty="0">
              <a:solidFill>
                <a:schemeClr val="lt1"/>
              </a:solidFill>
              <a:latin typeface="Anaheim"/>
              <a:ea typeface="Anaheim"/>
              <a:cs typeface="Anaheim"/>
              <a:sym typeface="Anaheim"/>
            </a:endParaRPr>
          </a:p>
        </p:txBody>
      </p:sp>
      <p:sp>
        <p:nvSpPr>
          <p:cNvPr id="669" name="Google Shape;669;p46"/>
          <p:cNvSpPr txBox="1"/>
          <p:nvPr/>
        </p:nvSpPr>
        <p:spPr>
          <a:xfrm>
            <a:off x="728125" y="1304925"/>
            <a:ext cx="2386200" cy="481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800" dirty="0">
                <a:solidFill>
                  <a:schemeClr val="lt1"/>
                </a:solidFill>
                <a:latin typeface="Anton"/>
                <a:ea typeface="Anton"/>
                <a:cs typeface="Anton"/>
                <a:sym typeface="Anton"/>
              </a:rPr>
              <a:t>YAGNESH PANSURIYA</a:t>
            </a:r>
            <a:endParaRPr sz="1800" dirty="0">
              <a:solidFill>
                <a:schemeClr val="lt1"/>
              </a:solidFill>
              <a:latin typeface="Anton"/>
              <a:ea typeface="Anton"/>
              <a:cs typeface="Anton"/>
              <a:sym typeface="Anton"/>
            </a:endParaRPr>
          </a:p>
        </p:txBody>
      </p:sp>
      <p:sp>
        <p:nvSpPr>
          <p:cNvPr id="670" name="Google Shape;670;p46"/>
          <p:cNvSpPr txBox="1"/>
          <p:nvPr/>
        </p:nvSpPr>
        <p:spPr>
          <a:xfrm>
            <a:off x="6029425" y="2587125"/>
            <a:ext cx="2386200" cy="62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600" dirty="0">
                <a:solidFill>
                  <a:schemeClr val="lt1"/>
                </a:solidFill>
                <a:latin typeface="Anaheim"/>
                <a:ea typeface="Anaheim"/>
                <a:cs typeface="Anaheim"/>
                <a:sym typeface="Anaheim"/>
              </a:rPr>
              <a:t>En.no-18012011060</a:t>
            </a:r>
            <a:endParaRPr sz="1600" dirty="0">
              <a:solidFill>
                <a:schemeClr val="lt1"/>
              </a:solidFill>
              <a:latin typeface="Anaheim"/>
              <a:ea typeface="Anaheim"/>
              <a:cs typeface="Anaheim"/>
              <a:sym typeface="Anaheim"/>
            </a:endParaRPr>
          </a:p>
        </p:txBody>
      </p:sp>
      <p:sp>
        <p:nvSpPr>
          <p:cNvPr id="671" name="Google Shape;671;p46"/>
          <p:cNvSpPr txBox="1"/>
          <p:nvPr/>
        </p:nvSpPr>
        <p:spPr>
          <a:xfrm>
            <a:off x="6029425" y="2258025"/>
            <a:ext cx="2386200" cy="48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800" dirty="0">
                <a:solidFill>
                  <a:schemeClr val="lt1"/>
                </a:solidFill>
                <a:latin typeface="Anton"/>
                <a:ea typeface="Anton"/>
                <a:cs typeface="Anton"/>
                <a:sym typeface="Anton"/>
              </a:rPr>
              <a:t>ANUJ PATEL</a:t>
            </a:r>
            <a:endParaRPr sz="1800" dirty="0">
              <a:solidFill>
                <a:schemeClr val="lt1"/>
              </a:solidFill>
              <a:latin typeface="Anton"/>
              <a:ea typeface="Anton"/>
              <a:cs typeface="Anton"/>
              <a:sym typeface="Anton"/>
            </a:endParaRPr>
          </a:p>
        </p:txBody>
      </p:sp>
      <p:sp>
        <p:nvSpPr>
          <p:cNvPr id="672" name="Google Shape;672;p46"/>
          <p:cNvSpPr txBox="1"/>
          <p:nvPr/>
        </p:nvSpPr>
        <p:spPr>
          <a:xfrm>
            <a:off x="728125" y="4137925"/>
            <a:ext cx="2386200" cy="624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600" dirty="0">
                <a:solidFill>
                  <a:schemeClr val="lt1"/>
                </a:solidFill>
                <a:latin typeface="Anaheim"/>
                <a:ea typeface="Anaheim"/>
                <a:cs typeface="Anaheim"/>
                <a:sym typeface="Anaheim"/>
              </a:rPr>
              <a:t>En.no-18012011050</a:t>
            </a:r>
            <a:endParaRPr sz="1600" dirty="0">
              <a:solidFill>
                <a:schemeClr val="lt1"/>
              </a:solidFill>
              <a:latin typeface="Anaheim"/>
              <a:ea typeface="Anaheim"/>
              <a:cs typeface="Anaheim"/>
              <a:sym typeface="Anaheim"/>
            </a:endParaRPr>
          </a:p>
        </p:txBody>
      </p:sp>
      <p:sp>
        <p:nvSpPr>
          <p:cNvPr id="673" name="Google Shape;673;p46"/>
          <p:cNvSpPr txBox="1"/>
          <p:nvPr/>
        </p:nvSpPr>
        <p:spPr>
          <a:xfrm>
            <a:off x="728125" y="3808825"/>
            <a:ext cx="2386200" cy="481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800" dirty="0">
                <a:solidFill>
                  <a:schemeClr val="lt1"/>
                </a:solidFill>
                <a:latin typeface="Anton"/>
                <a:ea typeface="Anton"/>
                <a:cs typeface="Anton"/>
                <a:sym typeface="Anton"/>
              </a:rPr>
              <a:t>DHRUVESH PANCHAL</a:t>
            </a:r>
            <a:endParaRPr sz="1800" dirty="0">
              <a:solidFill>
                <a:schemeClr val="lt1"/>
              </a:solidFill>
              <a:latin typeface="Anton"/>
              <a:ea typeface="Anton"/>
              <a:cs typeface="Anton"/>
              <a:sym typeface="Anton"/>
            </a:endParaRPr>
          </a:p>
        </p:txBody>
      </p:sp>
      <p:cxnSp>
        <p:nvCxnSpPr>
          <p:cNvPr id="674" name="Google Shape;674;p46"/>
          <p:cNvCxnSpPr>
            <a:stCxn id="673" idx="3"/>
          </p:cNvCxnSpPr>
          <p:nvPr/>
        </p:nvCxnSpPr>
        <p:spPr>
          <a:xfrm rot="10800000" flipH="1">
            <a:off x="3114325" y="3581875"/>
            <a:ext cx="781500" cy="467700"/>
          </a:xfrm>
          <a:prstGeom prst="bentConnector3">
            <a:avLst>
              <a:gd name="adj1" fmla="val 100000"/>
            </a:avLst>
          </a:prstGeom>
          <a:noFill/>
          <a:ln w="9525" cap="flat" cmpd="sng">
            <a:solidFill>
              <a:schemeClr val="lt1"/>
            </a:solidFill>
            <a:prstDash val="solid"/>
            <a:round/>
            <a:headEnd type="diamond" w="med" len="med"/>
            <a:tailEnd type="diamond" w="med" len="med"/>
          </a:ln>
        </p:spPr>
      </p:cxnSp>
      <p:cxnSp>
        <p:nvCxnSpPr>
          <p:cNvPr id="675" name="Google Shape;675;p46"/>
          <p:cNvCxnSpPr>
            <a:stCxn id="669" idx="3"/>
          </p:cNvCxnSpPr>
          <p:nvPr/>
        </p:nvCxnSpPr>
        <p:spPr>
          <a:xfrm>
            <a:off x="3114325" y="1545675"/>
            <a:ext cx="1819800" cy="600"/>
          </a:xfrm>
          <a:prstGeom prst="bentConnector3">
            <a:avLst>
              <a:gd name="adj1" fmla="val 50000"/>
            </a:avLst>
          </a:prstGeom>
          <a:noFill/>
          <a:ln w="9525" cap="flat" cmpd="sng">
            <a:solidFill>
              <a:schemeClr val="lt1"/>
            </a:solidFill>
            <a:prstDash val="solid"/>
            <a:round/>
            <a:headEnd type="diamond" w="med" len="med"/>
            <a:tailEnd type="diamond" w="med" len="med"/>
          </a:ln>
        </p:spPr>
      </p:cxnSp>
      <p:cxnSp>
        <p:nvCxnSpPr>
          <p:cNvPr id="676" name="Google Shape;676;p46"/>
          <p:cNvCxnSpPr>
            <a:stCxn id="671" idx="1"/>
          </p:cNvCxnSpPr>
          <p:nvPr/>
        </p:nvCxnSpPr>
        <p:spPr>
          <a:xfrm flipH="1">
            <a:off x="5715025" y="2498775"/>
            <a:ext cx="314400" cy="768900"/>
          </a:xfrm>
          <a:prstGeom prst="bentConnector2">
            <a:avLst/>
          </a:prstGeom>
          <a:noFill/>
          <a:ln w="9525" cap="flat" cmpd="sng">
            <a:solidFill>
              <a:schemeClr val="lt1"/>
            </a:solidFill>
            <a:prstDash val="solid"/>
            <a:round/>
            <a:headEnd type="diamond" w="med" len="med"/>
            <a:tailEnd type="diamond" w="med" len="med"/>
          </a:ln>
        </p:spPr>
      </p:cxnSp>
      <p:pic>
        <p:nvPicPr>
          <p:cNvPr id="677" name="Google Shape;677;p46"/>
          <p:cNvPicPr preferRelativeResize="0"/>
          <p:nvPr/>
        </p:nvPicPr>
        <p:blipFill rotWithShape="1">
          <a:blip r:embed="rId4">
            <a:alphaModFix/>
          </a:blip>
          <a:srcRect l="42779" t="6693" r="44094" b="81710"/>
          <a:stretch/>
        </p:blipFill>
        <p:spPr>
          <a:xfrm rot="10800000" flipH="1">
            <a:off x="5844275" y="4196188"/>
            <a:ext cx="574401" cy="507474"/>
          </a:xfrm>
          <a:prstGeom prst="rect">
            <a:avLst/>
          </a:prstGeom>
          <a:noFill/>
          <a:ln>
            <a:noFill/>
          </a:ln>
        </p:spPr>
      </p:pic>
      <p:pic>
        <p:nvPicPr>
          <p:cNvPr id="678" name="Google Shape;678;p46"/>
          <p:cNvPicPr preferRelativeResize="0"/>
          <p:nvPr/>
        </p:nvPicPr>
        <p:blipFill rotWithShape="1">
          <a:blip r:embed="rId4">
            <a:alphaModFix/>
          </a:blip>
          <a:srcRect l="50634" t="9752" r="43731" b="81493"/>
          <a:stretch/>
        </p:blipFill>
        <p:spPr>
          <a:xfrm rot="10800000" flipH="1">
            <a:off x="2421800" y="2835500"/>
            <a:ext cx="254775" cy="395850"/>
          </a:xfrm>
          <a:prstGeom prst="rect">
            <a:avLst/>
          </a:prstGeom>
          <a:noFill/>
          <a:ln>
            <a:noFill/>
          </a:ln>
        </p:spPr>
      </p:pic>
      <p:pic>
        <p:nvPicPr>
          <p:cNvPr id="679" name="Google Shape;679;p46"/>
          <p:cNvPicPr preferRelativeResize="0"/>
          <p:nvPr/>
        </p:nvPicPr>
        <p:blipFill rotWithShape="1">
          <a:blip r:embed="rId4">
            <a:alphaModFix/>
          </a:blip>
          <a:srcRect l="47142" t="6693" r="44094" b="81710"/>
          <a:stretch/>
        </p:blipFill>
        <p:spPr>
          <a:xfrm rot="10800000" flipH="1">
            <a:off x="5939746" y="1292238"/>
            <a:ext cx="383475" cy="50747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65"/>
        <p:cNvGrpSpPr/>
        <p:nvPr/>
      </p:nvGrpSpPr>
      <p:grpSpPr>
        <a:xfrm>
          <a:off x="0" y="0"/>
          <a:ext cx="0" cy="0"/>
          <a:chOff x="0" y="0"/>
          <a:chExt cx="0" cy="0"/>
        </a:xfrm>
      </p:grpSpPr>
      <p:sp>
        <p:nvSpPr>
          <p:cNvPr id="18" name="Google Shape;687;p47">
            <a:extLst>
              <a:ext uri="{FF2B5EF4-FFF2-40B4-BE49-F238E27FC236}">
                <a16:creationId xmlns:a16="http://schemas.microsoft.com/office/drawing/2014/main" id="{93955AFE-099A-4A3D-B0F5-8A070A05D8F9}"/>
              </a:ext>
            </a:extLst>
          </p:cNvPr>
          <p:cNvSpPr/>
          <p:nvPr/>
        </p:nvSpPr>
        <p:spPr>
          <a:xfrm>
            <a:off x="4577296" y="1206564"/>
            <a:ext cx="55690" cy="51076"/>
          </a:xfrm>
          <a:custGeom>
            <a:avLst/>
            <a:gdLst/>
            <a:ahLst/>
            <a:cxnLst/>
            <a:rect l="l" t="t" r="r" b="b"/>
            <a:pathLst>
              <a:path w="1219" h="1118" extrusionOk="0">
                <a:moveTo>
                  <a:pt x="610" y="1"/>
                </a:moveTo>
                <a:cubicBezTo>
                  <a:pt x="578" y="1"/>
                  <a:pt x="546" y="17"/>
                  <a:pt x="530" y="50"/>
                </a:cubicBezTo>
                <a:lnTo>
                  <a:pt x="416" y="275"/>
                </a:lnTo>
                <a:cubicBezTo>
                  <a:pt x="406" y="301"/>
                  <a:pt x="380" y="319"/>
                  <a:pt x="351" y="323"/>
                </a:cubicBezTo>
                <a:lnTo>
                  <a:pt x="103" y="359"/>
                </a:lnTo>
                <a:cubicBezTo>
                  <a:pt x="30" y="371"/>
                  <a:pt x="1" y="462"/>
                  <a:pt x="52" y="513"/>
                </a:cubicBezTo>
                <a:lnTo>
                  <a:pt x="231" y="688"/>
                </a:lnTo>
                <a:cubicBezTo>
                  <a:pt x="253" y="709"/>
                  <a:pt x="263" y="738"/>
                  <a:pt x="260" y="768"/>
                </a:cubicBezTo>
                <a:lnTo>
                  <a:pt x="216" y="1012"/>
                </a:lnTo>
                <a:cubicBezTo>
                  <a:pt x="205" y="1069"/>
                  <a:pt x="252" y="1118"/>
                  <a:pt x="305" y="1118"/>
                </a:cubicBezTo>
                <a:cubicBezTo>
                  <a:pt x="319" y="1118"/>
                  <a:pt x="333" y="1114"/>
                  <a:pt x="347" y="1107"/>
                </a:cubicBezTo>
                <a:lnTo>
                  <a:pt x="566" y="990"/>
                </a:lnTo>
                <a:cubicBezTo>
                  <a:pt x="581" y="985"/>
                  <a:pt x="595" y="982"/>
                  <a:pt x="609" y="982"/>
                </a:cubicBezTo>
                <a:cubicBezTo>
                  <a:pt x="624" y="982"/>
                  <a:pt x="637" y="985"/>
                  <a:pt x="650" y="990"/>
                </a:cubicBezTo>
                <a:lnTo>
                  <a:pt x="872" y="1107"/>
                </a:lnTo>
                <a:cubicBezTo>
                  <a:pt x="886" y="1114"/>
                  <a:pt x="900" y="1118"/>
                  <a:pt x="914" y="1118"/>
                </a:cubicBezTo>
                <a:cubicBezTo>
                  <a:pt x="966" y="1118"/>
                  <a:pt x="1012" y="1069"/>
                  <a:pt x="1003" y="1012"/>
                </a:cubicBezTo>
                <a:lnTo>
                  <a:pt x="959" y="768"/>
                </a:lnTo>
                <a:cubicBezTo>
                  <a:pt x="956" y="738"/>
                  <a:pt x="963" y="709"/>
                  <a:pt x="985" y="688"/>
                </a:cubicBezTo>
                <a:lnTo>
                  <a:pt x="1164" y="513"/>
                </a:lnTo>
                <a:cubicBezTo>
                  <a:pt x="1218" y="462"/>
                  <a:pt x="1190" y="371"/>
                  <a:pt x="1116" y="359"/>
                </a:cubicBezTo>
                <a:lnTo>
                  <a:pt x="868" y="323"/>
                </a:lnTo>
                <a:cubicBezTo>
                  <a:pt x="840" y="319"/>
                  <a:pt x="814" y="301"/>
                  <a:pt x="799" y="275"/>
                </a:cubicBezTo>
                <a:lnTo>
                  <a:pt x="690" y="50"/>
                </a:lnTo>
                <a:cubicBezTo>
                  <a:pt x="673" y="17"/>
                  <a:pt x="641" y="1"/>
                  <a:pt x="61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88;p47">
            <a:extLst>
              <a:ext uri="{FF2B5EF4-FFF2-40B4-BE49-F238E27FC236}">
                <a16:creationId xmlns:a16="http://schemas.microsoft.com/office/drawing/2014/main" id="{94C6F5B9-25F8-416D-A5A3-78807A879809}"/>
              </a:ext>
            </a:extLst>
          </p:cNvPr>
          <p:cNvSpPr/>
          <p:nvPr/>
        </p:nvSpPr>
        <p:spPr>
          <a:xfrm>
            <a:off x="4646784" y="3096822"/>
            <a:ext cx="96441" cy="88446"/>
          </a:xfrm>
          <a:custGeom>
            <a:avLst/>
            <a:gdLst/>
            <a:ahLst/>
            <a:cxnLst/>
            <a:rect l="l" t="t" r="r" b="b"/>
            <a:pathLst>
              <a:path w="2111" h="1936" extrusionOk="0">
                <a:moveTo>
                  <a:pt x="1055" y="1"/>
                </a:moveTo>
                <a:cubicBezTo>
                  <a:pt x="1000" y="1"/>
                  <a:pt x="944" y="30"/>
                  <a:pt x="915" y="88"/>
                </a:cubicBezTo>
                <a:lnTo>
                  <a:pt x="722" y="475"/>
                </a:lnTo>
                <a:cubicBezTo>
                  <a:pt x="700" y="522"/>
                  <a:pt x="656" y="555"/>
                  <a:pt x="606" y="562"/>
                </a:cubicBezTo>
                <a:lnTo>
                  <a:pt x="179" y="624"/>
                </a:lnTo>
                <a:cubicBezTo>
                  <a:pt x="51" y="642"/>
                  <a:pt x="0" y="799"/>
                  <a:pt x="91" y="887"/>
                </a:cubicBezTo>
                <a:lnTo>
                  <a:pt x="401" y="1189"/>
                </a:lnTo>
                <a:cubicBezTo>
                  <a:pt x="438" y="1225"/>
                  <a:pt x="456" y="1277"/>
                  <a:pt x="448" y="1328"/>
                </a:cubicBezTo>
                <a:lnTo>
                  <a:pt x="372" y="1754"/>
                </a:lnTo>
                <a:cubicBezTo>
                  <a:pt x="355" y="1855"/>
                  <a:pt x="436" y="1936"/>
                  <a:pt x="526" y="1936"/>
                </a:cubicBezTo>
                <a:cubicBezTo>
                  <a:pt x="550" y="1936"/>
                  <a:pt x="574" y="1930"/>
                  <a:pt x="598" y="1918"/>
                </a:cubicBezTo>
                <a:lnTo>
                  <a:pt x="981" y="1718"/>
                </a:lnTo>
                <a:cubicBezTo>
                  <a:pt x="1004" y="1705"/>
                  <a:pt x="1030" y="1699"/>
                  <a:pt x="1055" y="1699"/>
                </a:cubicBezTo>
                <a:cubicBezTo>
                  <a:pt x="1080" y="1699"/>
                  <a:pt x="1104" y="1705"/>
                  <a:pt x="1126" y="1718"/>
                </a:cubicBezTo>
                <a:lnTo>
                  <a:pt x="1509" y="1918"/>
                </a:lnTo>
                <a:cubicBezTo>
                  <a:pt x="1533" y="1930"/>
                  <a:pt x="1558" y="1936"/>
                  <a:pt x="1582" y="1936"/>
                </a:cubicBezTo>
                <a:cubicBezTo>
                  <a:pt x="1673" y="1936"/>
                  <a:pt x="1752" y="1855"/>
                  <a:pt x="1735" y="1754"/>
                </a:cubicBezTo>
                <a:lnTo>
                  <a:pt x="1662" y="1328"/>
                </a:lnTo>
                <a:cubicBezTo>
                  <a:pt x="1655" y="1277"/>
                  <a:pt x="1669" y="1225"/>
                  <a:pt x="1706" y="1189"/>
                </a:cubicBezTo>
                <a:lnTo>
                  <a:pt x="2016" y="887"/>
                </a:lnTo>
                <a:cubicBezTo>
                  <a:pt x="2110" y="799"/>
                  <a:pt x="2060" y="642"/>
                  <a:pt x="1932" y="624"/>
                </a:cubicBezTo>
                <a:lnTo>
                  <a:pt x="1502" y="562"/>
                </a:lnTo>
                <a:cubicBezTo>
                  <a:pt x="1451" y="555"/>
                  <a:pt x="1407" y="522"/>
                  <a:pt x="1385" y="475"/>
                </a:cubicBezTo>
                <a:lnTo>
                  <a:pt x="1192" y="88"/>
                </a:lnTo>
                <a:cubicBezTo>
                  <a:pt x="1165" y="30"/>
                  <a:pt x="1110" y="1"/>
                  <a:pt x="1055"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89;p47">
            <a:extLst>
              <a:ext uri="{FF2B5EF4-FFF2-40B4-BE49-F238E27FC236}">
                <a16:creationId xmlns:a16="http://schemas.microsoft.com/office/drawing/2014/main" id="{A950EB67-6849-4FD4-AF25-69D6A89A7D0B}"/>
              </a:ext>
            </a:extLst>
          </p:cNvPr>
          <p:cNvSpPr txBox="1">
            <a:spLocks/>
          </p:cNvSpPr>
          <p:nvPr/>
        </p:nvSpPr>
        <p:spPr>
          <a:xfrm flipH="1">
            <a:off x="720025" y="1730175"/>
            <a:ext cx="2947200" cy="1931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solidFill>
                  <a:schemeClr val="lt1"/>
                </a:solidFill>
              </a:rPr>
              <a:t>Do you have any questions?</a:t>
            </a:r>
          </a:p>
          <a:p>
            <a:endParaRPr lang="en-US" dirty="0">
              <a:solidFill>
                <a:schemeClr val="lt1"/>
              </a:solidFill>
            </a:endParaRPr>
          </a:p>
          <a:p>
            <a:r>
              <a:rPr lang="en-US" dirty="0">
                <a:solidFill>
                  <a:schemeClr val="lt1"/>
                </a:solidFill>
              </a:rPr>
              <a:t>Contact :</a:t>
            </a:r>
          </a:p>
          <a:p>
            <a:r>
              <a:rPr lang="en-US" dirty="0">
                <a:solidFill>
                  <a:schemeClr val="lt1"/>
                </a:solidFill>
              </a:rPr>
              <a:t>dhruveshpanchal24@gmail.com </a:t>
            </a:r>
          </a:p>
          <a:p>
            <a:r>
              <a:rPr lang="en-US" dirty="0">
                <a:solidFill>
                  <a:schemeClr val="lt1"/>
                </a:solidFill>
              </a:rPr>
              <a:t>+91 8866232023 </a:t>
            </a:r>
          </a:p>
        </p:txBody>
      </p:sp>
      <p:sp>
        <p:nvSpPr>
          <p:cNvPr id="21" name="Google Shape;690;p47">
            <a:extLst>
              <a:ext uri="{FF2B5EF4-FFF2-40B4-BE49-F238E27FC236}">
                <a16:creationId xmlns:a16="http://schemas.microsoft.com/office/drawing/2014/main" id="{5B2911BE-732C-4661-A465-031C23F6BD7F}"/>
              </a:ext>
            </a:extLst>
          </p:cNvPr>
          <p:cNvSpPr/>
          <p:nvPr/>
        </p:nvSpPr>
        <p:spPr>
          <a:xfrm>
            <a:off x="2025472" y="1356984"/>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22" name="Google Shape;691;p47">
            <a:extLst>
              <a:ext uri="{FF2B5EF4-FFF2-40B4-BE49-F238E27FC236}">
                <a16:creationId xmlns:a16="http://schemas.microsoft.com/office/drawing/2014/main" id="{0FA04C9D-7842-44CA-BCB5-847C5B09A1C5}"/>
              </a:ext>
            </a:extLst>
          </p:cNvPr>
          <p:cNvGrpSpPr/>
          <p:nvPr/>
        </p:nvGrpSpPr>
        <p:grpSpPr>
          <a:xfrm>
            <a:off x="1424556" y="1357184"/>
            <a:ext cx="346056" cy="345674"/>
            <a:chOff x="3303268" y="3817349"/>
            <a:chExt cx="346056" cy="345674"/>
          </a:xfrm>
        </p:grpSpPr>
        <p:sp>
          <p:nvSpPr>
            <p:cNvPr id="23" name="Google Shape;692;p47">
              <a:extLst>
                <a:ext uri="{FF2B5EF4-FFF2-40B4-BE49-F238E27FC236}">
                  <a16:creationId xmlns:a16="http://schemas.microsoft.com/office/drawing/2014/main" id="{C5E12FA5-FB38-46B0-8327-2E76310B5DA8}"/>
                </a:ext>
              </a:extLst>
            </p:cNvPr>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4" name="Google Shape;693;p47">
              <a:extLst>
                <a:ext uri="{FF2B5EF4-FFF2-40B4-BE49-F238E27FC236}">
                  <a16:creationId xmlns:a16="http://schemas.microsoft.com/office/drawing/2014/main" id="{9ECF7523-18B0-48A8-B76D-4CE43002DCA0}"/>
                </a:ext>
              </a:extLst>
            </p:cNvPr>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 name="Google Shape;694;p47">
              <a:extLst>
                <a:ext uri="{FF2B5EF4-FFF2-40B4-BE49-F238E27FC236}">
                  <a16:creationId xmlns:a16="http://schemas.microsoft.com/office/drawing/2014/main" id="{B9277DE9-584A-47CD-9724-B8DAE6FA857A}"/>
                </a:ext>
              </a:extLst>
            </p:cNvPr>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6" name="Google Shape;695;p47">
              <a:extLst>
                <a:ext uri="{FF2B5EF4-FFF2-40B4-BE49-F238E27FC236}">
                  <a16:creationId xmlns:a16="http://schemas.microsoft.com/office/drawing/2014/main" id="{913F7938-F6DE-4112-AE30-0284C8EB34AB}"/>
                </a:ext>
              </a:extLst>
            </p:cNvPr>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27" name="Google Shape;696;p47">
            <a:extLst>
              <a:ext uri="{FF2B5EF4-FFF2-40B4-BE49-F238E27FC236}">
                <a16:creationId xmlns:a16="http://schemas.microsoft.com/office/drawing/2014/main" id="{757DDDA5-2A50-4A81-894C-8B24EB5B9A7B}"/>
              </a:ext>
            </a:extLst>
          </p:cNvPr>
          <p:cNvGrpSpPr/>
          <p:nvPr/>
        </p:nvGrpSpPr>
        <p:grpSpPr>
          <a:xfrm>
            <a:off x="823647" y="1357171"/>
            <a:ext cx="346024" cy="345674"/>
            <a:chOff x="4201447" y="3817349"/>
            <a:chExt cx="346024" cy="345674"/>
          </a:xfrm>
        </p:grpSpPr>
        <p:sp>
          <p:nvSpPr>
            <p:cNvPr id="28" name="Google Shape;697;p47">
              <a:extLst>
                <a:ext uri="{FF2B5EF4-FFF2-40B4-BE49-F238E27FC236}">
                  <a16:creationId xmlns:a16="http://schemas.microsoft.com/office/drawing/2014/main" id="{F58DF293-9043-4B2D-B7D1-B74C826C99F5}"/>
                </a:ext>
              </a:extLst>
            </p:cNvPr>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9" name="Google Shape;698;p47">
              <a:extLst>
                <a:ext uri="{FF2B5EF4-FFF2-40B4-BE49-F238E27FC236}">
                  <a16:creationId xmlns:a16="http://schemas.microsoft.com/office/drawing/2014/main" id="{134979DE-C642-4A67-BEA5-14CEF17C9EC8}"/>
                </a:ext>
              </a:extLst>
            </p:cNvPr>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30" name="Google Shape;700;p47">
            <a:extLst>
              <a:ext uri="{FF2B5EF4-FFF2-40B4-BE49-F238E27FC236}">
                <a16:creationId xmlns:a16="http://schemas.microsoft.com/office/drawing/2014/main" id="{97B2FC4A-9C21-4035-A74A-BF164D81E2E8}"/>
              </a:ext>
            </a:extLst>
          </p:cNvPr>
          <p:cNvSpPr/>
          <p:nvPr/>
        </p:nvSpPr>
        <p:spPr>
          <a:xfrm>
            <a:off x="6248438" y="617700"/>
            <a:ext cx="198000" cy="198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701;p47">
            <a:extLst>
              <a:ext uri="{FF2B5EF4-FFF2-40B4-BE49-F238E27FC236}">
                <a16:creationId xmlns:a16="http://schemas.microsoft.com/office/drawing/2014/main" id="{70C2FA12-FB12-4320-9788-06CB610B234B}"/>
              </a:ext>
            </a:extLst>
          </p:cNvPr>
          <p:cNvSpPr/>
          <p:nvPr/>
        </p:nvSpPr>
        <p:spPr>
          <a:xfrm>
            <a:off x="6574888" y="617700"/>
            <a:ext cx="198000" cy="198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702;p47">
            <a:extLst>
              <a:ext uri="{FF2B5EF4-FFF2-40B4-BE49-F238E27FC236}">
                <a16:creationId xmlns:a16="http://schemas.microsoft.com/office/drawing/2014/main" id="{A55A6011-5F8A-462D-B2A6-877A247C839E}"/>
              </a:ext>
            </a:extLst>
          </p:cNvPr>
          <p:cNvSpPr/>
          <p:nvPr/>
        </p:nvSpPr>
        <p:spPr>
          <a:xfrm>
            <a:off x="6901338" y="617700"/>
            <a:ext cx="198000" cy="198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 name="Google Shape;704;p47">
            <a:extLst>
              <a:ext uri="{FF2B5EF4-FFF2-40B4-BE49-F238E27FC236}">
                <a16:creationId xmlns:a16="http://schemas.microsoft.com/office/drawing/2014/main" id="{1A391FD3-EF59-471B-8923-FD24F5A32979}"/>
              </a:ext>
            </a:extLst>
          </p:cNvPr>
          <p:cNvPicPr preferRelativeResize="0"/>
          <p:nvPr/>
        </p:nvPicPr>
        <p:blipFill rotWithShape="1">
          <a:blip r:embed="rId3">
            <a:alphaModFix/>
          </a:blip>
          <a:srcRect l="42779" t="6693" r="44094" b="81710"/>
          <a:stretch/>
        </p:blipFill>
        <p:spPr>
          <a:xfrm rot="10800000" flipH="1">
            <a:off x="4990675" y="1061488"/>
            <a:ext cx="574401" cy="507474"/>
          </a:xfrm>
          <a:prstGeom prst="rect">
            <a:avLst/>
          </a:prstGeom>
          <a:noFill/>
          <a:ln>
            <a:noFill/>
          </a:ln>
        </p:spPr>
      </p:pic>
      <p:pic>
        <p:nvPicPr>
          <p:cNvPr id="34" name="Google Shape;705;p47">
            <a:extLst>
              <a:ext uri="{FF2B5EF4-FFF2-40B4-BE49-F238E27FC236}">
                <a16:creationId xmlns:a16="http://schemas.microsoft.com/office/drawing/2014/main" id="{A0DDACEF-703F-4C14-8C81-50F8BA52AE97}"/>
              </a:ext>
            </a:extLst>
          </p:cNvPr>
          <p:cNvPicPr preferRelativeResize="0"/>
          <p:nvPr/>
        </p:nvPicPr>
        <p:blipFill rotWithShape="1">
          <a:blip r:embed="rId3">
            <a:alphaModFix/>
          </a:blip>
          <a:srcRect l="50634" t="9752" r="43731" b="81493"/>
          <a:stretch/>
        </p:blipFill>
        <p:spPr>
          <a:xfrm rot="10800000" flipH="1">
            <a:off x="4567600" y="3321475"/>
            <a:ext cx="254775" cy="395850"/>
          </a:xfrm>
          <a:prstGeom prst="rect">
            <a:avLst/>
          </a:prstGeom>
          <a:noFill/>
          <a:ln>
            <a:noFill/>
          </a:ln>
        </p:spPr>
      </p:pic>
      <p:pic>
        <p:nvPicPr>
          <p:cNvPr id="35" name="Google Shape;706;p47">
            <a:extLst>
              <a:ext uri="{FF2B5EF4-FFF2-40B4-BE49-F238E27FC236}">
                <a16:creationId xmlns:a16="http://schemas.microsoft.com/office/drawing/2014/main" id="{7C397998-C49C-4AA7-BD3D-A286BC6CACB3}"/>
              </a:ext>
            </a:extLst>
          </p:cNvPr>
          <p:cNvPicPr preferRelativeResize="0"/>
          <p:nvPr/>
        </p:nvPicPr>
        <p:blipFill rotWithShape="1">
          <a:blip r:embed="rId3">
            <a:alphaModFix/>
          </a:blip>
          <a:srcRect l="47142" t="6693" r="44094" b="81710"/>
          <a:stretch/>
        </p:blipFill>
        <p:spPr>
          <a:xfrm rot="10800000" flipH="1">
            <a:off x="7978046" y="1795201"/>
            <a:ext cx="383475" cy="507474"/>
          </a:xfrm>
          <a:prstGeom prst="rect">
            <a:avLst/>
          </a:prstGeom>
          <a:noFill/>
          <a:ln>
            <a:noFill/>
          </a:ln>
        </p:spPr>
      </p:pic>
      <p:pic>
        <p:nvPicPr>
          <p:cNvPr id="36" name="Google Shape;703;p47">
            <a:extLst>
              <a:ext uri="{FF2B5EF4-FFF2-40B4-BE49-F238E27FC236}">
                <a16:creationId xmlns:a16="http://schemas.microsoft.com/office/drawing/2014/main" id="{AFB6E000-528B-431A-AA64-6960223C8C8C}"/>
              </a:ext>
            </a:extLst>
          </p:cNvPr>
          <p:cNvPicPr preferRelativeResize="0"/>
          <p:nvPr/>
        </p:nvPicPr>
        <p:blipFill rotWithShape="1">
          <a:blip r:embed="rId4">
            <a:alphaModFix/>
          </a:blip>
          <a:srcRect l="9202" t="6156" r="6981" b="10869"/>
          <a:stretch/>
        </p:blipFill>
        <p:spPr>
          <a:xfrm>
            <a:off x="4743225" y="1257650"/>
            <a:ext cx="3683250" cy="3646474"/>
          </a:xfrm>
          <a:prstGeom prst="rect">
            <a:avLst/>
          </a:prstGeom>
          <a:noFill/>
          <a:ln>
            <a:noFill/>
          </a:ln>
        </p:spPr>
      </p:pic>
      <p:pic>
        <p:nvPicPr>
          <p:cNvPr id="37" name="Google Shape;706;p47">
            <a:extLst>
              <a:ext uri="{FF2B5EF4-FFF2-40B4-BE49-F238E27FC236}">
                <a16:creationId xmlns:a16="http://schemas.microsoft.com/office/drawing/2014/main" id="{F1E9AFD5-9EE0-474F-9048-F2F41BF33A9D}"/>
              </a:ext>
            </a:extLst>
          </p:cNvPr>
          <p:cNvPicPr preferRelativeResize="0"/>
          <p:nvPr/>
        </p:nvPicPr>
        <p:blipFill rotWithShape="1">
          <a:blip r:embed="rId3">
            <a:alphaModFix/>
          </a:blip>
          <a:srcRect l="47142" t="6693" r="44094" b="81710"/>
          <a:stretch/>
        </p:blipFill>
        <p:spPr>
          <a:xfrm rot="10800000" flipH="1">
            <a:off x="8130446" y="1947601"/>
            <a:ext cx="383475" cy="507474"/>
          </a:xfrm>
          <a:prstGeom prst="rect">
            <a:avLst/>
          </a:prstGeom>
          <a:noFill/>
          <a:ln>
            <a:noFill/>
          </a:ln>
        </p:spPr>
      </p:pic>
      <p:pic>
        <p:nvPicPr>
          <p:cNvPr id="4" name="Picture 3">
            <a:extLst>
              <a:ext uri="{FF2B5EF4-FFF2-40B4-BE49-F238E27FC236}">
                <a16:creationId xmlns:a16="http://schemas.microsoft.com/office/drawing/2014/main" id="{72313397-97E6-43A4-A3AC-62C3358E0965}"/>
              </a:ext>
            </a:extLst>
          </p:cNvPr>
          <p:cNvPicPr>
            <a:picLocks noChangeAspect="1"/>
          </p:cNvPicPr>
          <p:nvPr/>
        </p:nvPicPr>
        <p:blipFill>
          <a:blip r:embed="rId5"/>
          <a:stretch>
            <a:fillRect/>
          </a:stretch>
        </p:blipFill>
        <p:spPr>
          <a:xfrm>
            <a:off x="463048" y="320836"/>
            <a:ext cx="4865030" cy="1341236"/>
          </a:xfrm>
          <a:prstGeom prst="rect">
            <a:avLst/>
          </a:prstGeom>
        </p:spPr>
      </p:pic>
    </p:spTree>
    <p:extLst>
      <p:ext uri="{BB962C8B-B14F-4D97-AF65-F5344CB8AC3E}">
        <p14:creationId xmlns:p14="http://schemas.microsoft.com/office/powerpoint/2010/main" val="14468698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6" name="Google Shape;266;p28"/>
          <p:cNvSpPr txBox="1">
            <a:spLocks noGrp="1"/>
          </p:cNvSpPr>
          <p:nvPr>
            <p:ph type="title"/>
          </p:nvPr>
        </p:nvSpPr>
        <p:spPr>
          <a:xfrm>
            <a:off x="5356150" y="468350"/>
            <a:ext cx="3059700" cy="1671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solidFill>
                  <a:srgbClr val="434343"/>
                </a:solidFill>
              </a:rPr>
              <a:t>OUR </a:t>
            </a:r>
            <a:r>
              <a:rPr lang="en">
                <a:solidFill>
                  <a:schemeClr val="dk2"/>
                </a:solidFill>
              </a:rPr>
              <a:t>COMPANY</a:t>
            </a:r>
            <a:endParaRPr>
              <a:solidFill>
                <a:schemeClr val="dk2"/>
              </a:solidFill>
            </a:endParaRPr>
          </a:p>
        </p:txBody>
      </p:sp>
      <p:sp>
        <p:nvSpPr>
          <p:cNvPr id="267" name="Google Shape;267;p28"/>
          <p:cNvSpPr/>
          <p:nvPr/>
        </p:nvSpPr>
        <p:spPr>
          <a:xfrm>
            <a:off x="2246900" y="617700"/>
            <a:ext cx="198000" cy="198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FC050"/>
              </a:solidFill>
            </a:endParaRPr>
          </a:p>
        </p:txBody>
      </p:sp>
      <p:sp>
        <p:nvSpPr>
          <p:cNvPr id="268" name="Google Shape;268;p28"/>
          <p:cNvSpPr/>
          <p:nvPr/>
        </p:nvSpPr>
        <p:spPr>
          <a:xfrm>
            <a:off x="2573350" y="617700"/>
            <a:ext cx="198000" cy="198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8"/>
          <p:cNvSpPr/>
          <p:nvPr/>
        </p:nvSpPr>
        <p:spPr>
          <a:xfrm>
            <a:off x="2899800" y="617700"/>
            <a:ext cx="198000" cy="198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70" name="Google Shape;270;p28"/>
          <p:cNvPicPr preferRelativeResize="0"/>
          <p:nvPr/>
        </p:nvPicPr>
        <p:blipFill rotWithShape="1">
          <a:blip r:embed="rId3">
            <a:alphaModFix/>
          </a:blip>
          <a:srcRect l="4636" t="12184" r="4636" b="12184"/>
          <a:stretch/>
        </p:blipFill>
        <p:spPr>
          <a:xfrm>
            <a:off x="739625" y="1398200"/>
            <a:ext cx="4000650" cy="3334875"/>
          </a:xfrm>
          <a:prstGeom prst="rect">
            <a:avLst/>
          </a:prstGeom>
          <a:noFill/>
          <a:ln>
            <a:noFill/>
          </a:ln>
        </p:spPr>
      </p:pic>
      <p:pic>
        <p:nvPicPr>
          <p:cNvPr id="271" name="Google Shape;271;p28"/>
          <p:cNvPicPr preferRelativeResize="0"/>
          <p:nvPr/>
        </p:nvPicPr>
        <p:blipFill rotWithShape="1">
          <a:blip r:embed="rId4">
            <a:alphaModFix/>
          </a:blip>
          <a:srcRect l="42779" t="6693" r="44094" b="81710"/>
          <a:stretch/>
        </p:blipFill>
        <p:spPr>
          <a:xfrm rot="10800000" flipH="1">
            <a:off x="844163" y="1143001"/>
            <a:ext cx="574401" cy="507474"/>
          </a:xfrm>
          <a:prstGeom prst="rect">
            <a:avLst/>
          </a:prstGeom>
          <a:noFill/>
          <a:ln>
            <a:noFill/>
          </a:ln>
        </p:spPr>
      </p:pic>
      <p:pic>
        <p:nvPicPr>
          <p:cNvPr id="272" name="Google Shape;272;p28"/>
          <p:cNvPicPr preferRelativeResize="0"/>
          <p:nvPr/>
        </p:nvPicPr>
        <p:blipFill rotWithShape="1">
          <a:blip r:embed="rId4">
            <a:alphaModFix/>
          </a:blip>
          <a:srcRect l="50634" t="9752" r="43731" b="81493"/>
          <a:stretch/>
        </p:blipFill>
        <p:spPr>
          <a:xfrm rot="10800000" flipH="1">
            <a:off x="600725" y="3075475"/>
            <a:ext cx="254775" cy="395850"/>
          </a:xfrm>
          <a:prstGeom prst="rect">
            <a:avLst/>
          </a:prstGeom>
          <a:noFill/>
          <a:ln>
            <a:noFill/>
          </a:ln>
        </p:spPr>
      </p:pic>
      <p:pic>
        <p:nvPicPr>
          <p:cNvPr id="273" name="Google Shape;273;p28"/>
          <p:cNvPicPr preferRelativeResize="0"/>
          <p:nvPr/>
        </p:nvPicPr>
        <p:blipFill rotWithShape="1">
          <a:blip r:embed="rId4">
            <a:alphaModFix/>
          </a:blip>
          <a:srcRect l="46576" t="6693" r="44095" b="81710"/>
          <a:stretch/>
        </p:blipFill>
        <p:spPr>
          <a:xfrm rot="10800000" flipH="1">
            <a:off x="4554322" y="1549051"/>
            <a:ext cx="408225" cy="507474"/>
          </a:xfrm>
          <a:prstGeom prst="rect">
            <a:avLst/>
          </a:prstGeom>
          <a:noFill/>
          <a:ln>
            <a:noFill/>
          </a:ln>
        </p:spPr>
      </p:pic>
      <p:pic>
        <p:nvPicPr>
          <p:cNvPr id="1026" name="Picture 2">
            <a:extLst>
              <a:ext uri="{FF2B5EF4-FFF2-40B4-BE49-F238E27FC236}">
                <a16:creationId xmlns:a16="http://schemas.microsoft.com/office/drawing/2014/main" id="{1AA23574-FA1E-4A03-A179-064E0DFEF2A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78657" y="2524960"/>
            <a:ext cx="2337193" cy="114009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additive="base">
                                        <p:cTn id="7" dur="500" fill="hold"/>
                                        <p:tgtEl>
                                          <p:spTgt spid="1026"/>
                                        </p:tgtEl>
                                        <p:attrNameLst>
                                          <p:attrName>ppt_x</p:attrName>
                                        </p:attrNameLst>
                                      </p:cBhvr>
                                      <p:tavLst>
                                        <p:tav tm="0">
                                          <p:val>
                                            <p:strVal val="#ppt_x"/>
                                          </p:val>
                                        </p:tav>
                                        <p:tav tm="100000">
                                          <p:val>
                                            <p:strVal val="#ppt_x"/>
                                          </p:val>
                                        </p:tav>
                                      </p:tavLst>
                                    </p:anim>
                                    <p:anim calcmode="lin" valueType="num">
                                      <p:cBhvr additive="base">
                                        <p:cTn id="8"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91"/>
        <p:cNvGrpSpPr/>
        <p:nvPr/>
      </p:nvGrpSpPr>
      <p:grpSpPr>
        <a:xfrm>
          <a:off x="0" y="0"/>
          <a:ext cx="0" cy="0"/>
          <a:chOff x="0" y="0"/>
          <a:chExt cx="0" cy="0"/>
        </a:xfrm>
      </p:grpSpPr>
      <p:sp>
        <p:nvSpPr>
          <p:cNvPr id="292" name="Google Shape;292;p30"/>
          <p:cNvSpPr txBox="1">
            <a:spLocks noGrp="1"/>
          </p:cNvSpPr>
          <p:nvPr>
            <p:ph type="ctrTitle" idx="6"/>
          </p:nvPr>
        </p:nvSpPr>
        <p:spPr>
          <a:xfrm>
            <a:off x="1410611" y="490996"/>
            <a:ext cx="6322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ABSTRACT</a:t>
            </a:r>
            <a:endParaRPr dirty="0">
              <a:solidFill>
                <a:schemeClr val="dk2"/>
              </a:solidFill>
            </a:endParaRPr>
          </a:p>
        </p:txBody>
      </p:sp>
      <p:pic>
        <p:nvPicPr>
          <p:cNvPr id="343" name="Google Shape;343;p30"/>
          <p:cNvPicPr preferRelativeResize="0"/>
          <p:nvPr/>
        </p:nvPicPr>
        <p:blipFill rotWithShape="1">
          <a:blip r:embed="rId3">
            <a:alphaModFix/>
          </a:blip>
          <a:srcRect l="50634" t="9752" r="43731" b="81493"/>
          <a:stretch/>
        </p:blipFill>
        <p:spPr>
          <a:xfrm rot="10800000" flipH="1">
            <a:off x="699864" y="4345529"/>
            <a:ext cx="254775" cy="395850"/>
          </a:xfrm>
          <a:prstGeom prst="rect">
            <a:avLst/>
          </a:prstGeom>
          <a:noFill/>
          <a:ln>
            <a:noFill/>
          </a:ln>
        </p:spPr>
      </p:pic>
      <p:pic>
        <p:nvPicPr>
          <p:cNvPr id="345" name="Google Shape;345;p30"/>
          <p:cNvPicPr preferRelativeResize="0"/>
          <p:nvPr/>
        </p:nvPicPr>
        <p:blipFill rotWithShape="1">
          <a:blip r:embed="rId3">
            <a:alphaModFix/>
          </a:blip>
          <a:srcRect l="50634" t="9752" r="43731" b="81493"/>
          <a:stretch/>
        </p:blipFill>
        <p:spPr>
          <a:xfrm rot="10800000" flipH="1">
            <a:off x="3916490" y="4345529"/>
            <a:ext cx="254775" cy="395850"/>
          </a:xfrm>
          <a:prstGeom prst="rect">
            <a:avLst/>
          </a:prstGeom>
          <a:noFill/>
          <a:ln>
            <a:noFill/>
          </a:ln>
        </p:spPr>
      </p:pic>
      <p:pic>
        <p:nvPicPr>
          <p:cNvPr id="347" name="Google Shape;347;p30"/>
          <p:cNvPicPr preferRelativeResize="0"/>
          <p:nvPr/>
        </p:nvPicPr>
        <p:blipFill rotWithShape="1">
          <a:blip r:embed="rId3">
            <a:alphaModFix/>
          </a:blip>
          <a:srcRect l="50634" t="9752" r="43731" b="81493"/>
          <a:stretch/>
        </p:blipFill>
        <p:spPr>
          <a:xfrm rot="10800000" flipH="1">
            <a:off x="6598425" y="4345529"/>
            <a:ext cx="254775" cy="395850"/>
          </a:xfrm>
          <a:prstGeom prst="rect">
            <a:avLst/>
          </a:prstGeom>
          <a:noFill/>
          <a:ln>
            <a:noFill/>
          </a:ln>
        </p:spPr>
      </p:pic>
      <p:sp>
        <p:nvSpPr>
          <p:cNvPr id="14" name="TextBox 13">
            <a:extLst>
              <a:ext uri="{FF2B5EF4-FFF2-40B4-BE49-F238E27FC236}">
                <a16:creationId xmlns:a16="http://schemas.microsoft.com/office/drawing/2014/main" id="{6F30256E-1550-4818-9338-167322A5EC82}"/>
              </a:ext>
            </a:extLst>
          </p:cNvPr>
          <p:cNvSpPr txBox="1"/>
          <p:nvPr/>
        </p:nvSpPr>
        <p:spPr>
          <a:xfrm>
            <a:off x="290593" y="1400851"/>
            <a:ext cx="8562814" cy="3262432"/>
          </a:xfrm>
          <a:prstGeom prst="rect">
            <a:avLst/>
          </a:prstGeom>
          <a:noFill/>
        </p:spPr>
        <p:txBody>
          <a:bodyPr wrap="square" rtlCol="0">
            <a:spAutoFit/>
          </a:bodyPr>
          <a:lstStyle/>
          <a:p>
            <a:pPr algn="just"/>
            <a:r>
              <a:rPr lang="en-US" sz="1600" dirty="0">
                <a:latin typeface="Times New Roman" panose="02020603050405020304" pitchFamily="18" charset="0"/>
                <a:cs typeface="Times New Roman" panose="02020603050405020304" pitchFamily="18" charset="0"/>
              </a:rPr>
              <a:t>This project aims at creating an Auto Finance System which can be used by financers, dealers and their clients. It is a web-based application. This application is developed using HTML, CSS, AJAX, JavaScript and PHP. It uses MySQL database. Firstly, financer has to register clients details in this application. Clients have to provide their personal details such as full name, documents, vehicle details, phone number, address and one guarantor details. After the successful registration, client will able to pay their EMIs into this application by providing login credentials. Financer is able to view and update personal details of every client. Clients can check what amount is due of their vehicle and what portion of amount in the loan is paid. Clients can also download their payment reports. Apart from this, dealer is also able to manage if a client is delaying the EMIs and can fine penalty to them. On the other hand, They can contact admin immediately if they face any difficulties by using this web application. This project provides high security to financers, dealers and clients. Our personal purpose is to make the procedure of auto finance easier and faster</a:t>
            </a:r>
            <a:r>
              <a:rPr lang="en-IN" sz="16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for users.</a:t>
            </a:r>
            <a:endParaRPr lang="gu-IN" sz="1400" dirty="0">
              <a:latin typeface="Times New Roman" panose="02020603050405020304" pitchFamily="18" charset="0"/>
            </a:endParaRPr>
          </a:p>
          <a:p>
            <a:endParaRPr lang="gu-IN" dirty="0"/>
          </a:p>
        </p:txBody>
      </p:sp>
      <p:cxnSp>
        <p:nvCxnSpPr>
          <p:cNvPr id="72" name="Straight Connector 71">
            <a:extLst>
              <a:ext uri="{FF2B5EF4-FFF2-40B4-BE49-F238E27FC236}">
                <a16:creationId xmlns:a16="http://schemas.microsoft.com/office/drawing/2014/main" id="{84BBCBB2-F01E-4D3F-89F9-FE33A845E995}"/>
              </a:ext>
            </a:extLst>
          </p:cNvPr>
          <p:cNvCxnSpPr>
            <a:cxnSpLocks/>
          </p:cNvCxnSpPr>
          <p:nvPr/>
        </p:nvCxnSpPr>
        <p:spPr>
          <a:xfrm flipH="1">
            <a:off x="3736675" y="1129624"/>
            <a:ext cx="1672233" cy="0"/>
          </a:xfrm>
          <a:prstGeom prst="line">
            <a:avLst/>
          </a:prstGeom>
          <a:ln w="82550" cap="rnd">
            <a:solidFill>
              <a:srgbClr val="434343"/>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with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barn(outHorizontal)">
                                      <p:cBhvr>
                                        <p:cTn id="7" dur="500"/>
                                        <p:tgtEl>
                                          <p:spTgt spid="72"/>
                                        </p:tgtEl>
                                      </p:cBhvr>
                                    </p:animEffect>
                                  </p:childTnLst>
                                </p:cTn>
                              </p:par>
                            </p:childTnLst>
                          </p:cTn>
                        </p:par>
                        <p:par>
                          <p:cTn id="8" fill="hold">
                            <p:stCondLst>
                              <p:cond delay="500"/>
                            </p:stCondLst>
                            <p:childTnLst>
                              <p:par>
                                <p:cTn id="9" presetID="16" presetClass="exit" presetSubtype="26" fill="hold" nodeType="afterEffect">
                                  <p:stCondLst>
                                    <p:cond delay="0"/>
                                  </p:stCondLst>
                                  <p:childTnLst>
                                    <p:animEffect transition="out" filter="barn(inHorizontal)">
                                      <p:cBhvr>
                                        <p:cTn id="10" dur="500"/>
                                        <p:tgtEl>
                                          <p:spTgt spid="72"/>
                                        </p:tgtEl>
                                      </p:cBhvr>
                                    </p:animEffect>
                                    <p:set>
                                      <p:cBhvr>
                                        <p:cTn id="11" dur="1" fill="hold">
                                          <p:stCondLst>
                                            <p:cond delay="499"/>
                                          </p:stCondLst>
                                        </p:cTn>
                                        <p:tgtEl>
                                          <p:spTgt spid="7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91"/>
        <p:cNvGrpSpPr/>
        <p:nvPr/>
      </p:nvGrpSpPr>
      <p:grpSpPr>
        <a:xfrm>
          <a:off x="0" y="0"/>
          <a:ext cx="0" cy="0"/>
          <a:chOff x="0" y="0"/>
          <a:chExt cx="0" cy="0"/>
        </a:xfrm>
      </p:grpSpPr>
      <p:sp>
        <p:nvSpPr>
          <p:cNvPr id="292" name="Google Shape;292;p30"/>
          <p:cNvSpPr txBox="1">
            <a:spLocks noGrp="1"/>
          </p:cNvSpPr>
          <p:nvPr>
            <p:ph type="ctrTitle" idx="6"/>
          </p:nvPr>
        </p:nvSpPr>
        <p:spPr>
          <a:xfrm>
            <a:off x="1410611" y="490996"/>
            <a:ext cx="6322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INTRODUCTION</a:t>
            </a:r>
            <a:endParaRPr dirty="0">
              <a:solidFill>
                <a:schemeClr val="dk2"/>
              </a:solidFill>
            </a:endParaRPr>
          </a:p>
        </p:txBody>
      </p:sp>
      <p:pic>
        <p:nvPicPr>
          <p:cNvPr id="343" name="Google Shape;343;p30"/>
          <p:cNvPicPr preferRelativeResize="0"/>
          <p:nvPr/>
        </p:nvPicPr>
        <p:blipFill rotWithShape="1">
          <a:blip r:embed="rId3">
            <a:alphaModFix/>
          </a:blip>
          <a:srcRect l="50634" t="9752" r="43731" b="81493"/>
          <a:stretch/>
        </p:blipFill>
        <p:spPr>
          <a:xfrm rot="10800000" flipH="1">
            <a:off x="699864" y="4345529"/>
            <a:ext cx="254775" cy="395850"/>
          </a:xfrm>
          <a:prstGeom prst="rect">
            <a:avLst/>
          </a:prstGeom>
          <a:noFill/>
          <a:ln>
            <a:noFill/>
          </a:ln>
        </p:spPr>
      </p:pic>
      <p:pic>
        <p:nvPicPr>
          <p:cNvPr id="345" name="Google Shape;345;p30"/>
          <p:cNvPicPr preferRelativeResize="0"/>
          <p:nvPr/>
        </p:nvPicPr>
        <p:blipFill rotWithShape="1">
          <a:blip r:embed="rId3">
            <a:alphaModFix/>
          </a:blip>
          <a:srcRect l="50634" t="9752" r="43731" b="81493"/>
          <a:stretch/>
        </p:blipFill>
        <p:spPr>
          <a:xfrm rot="10800000" flipH="1">
            <a:off x="3916490" y="4345529"/>
            <a:ext cx="254775" cy="395850"/>
          </a:xfrm>
          <a:prstGeom prst="rect">
            <a:avLst/>
          </a:prstGeom>
          <a:noFill/>
          <a:ln>
            <a:noFill/>
          </a:ln>
        </p:spPr>
      </p:pic>
      <p:pic>
        <p:nvPicPr>
          <p:cNvPr id="347" name="Google Shape;347;p30"/>
          <p:cNvPicPr preferRelativeResize="0"/>
          <p:nvPr/>
        </p:nvPicPr>
        <p:blipFill rotWithShape="1">
          <a:blip r:embed="rId3">
            <a:alphaModFix/>
          </a:blip>
          <a:srcRect l="50634" t="9752" r="43731" b="81493"/>
          <a:stretch/>
        </p:blipFill>
        <p:spPr>
          <a:xfrm rot="10800000" flipH="1">
            <a:off x="6598425" y="4345529"/>
            <a:ext cx="254775" cy="395850"/>
          </a:xfrm>
          <a:prstGeom prst="rect">
            <a:avLst/>
          </a:prstGeom>
          <a:noFill/>
          <a:ln>
            <a:noFill/>
          </a:ln>
        </p:spPr>
      </p:pic>
      <p:sp>
        <p:nvSpPr>
          <p:cNvPr id="14" name="TextBox 13">
            <a:extLst>
              <a:ext uri="{FF2B5EF4-FFF2-40B4-BE49-F238E27FC236}">
                <a16:creationId xmlns:a16="http://schemas.microsoft.com/office/drawing/2014/main" id="{6F30256E-1550-4818-9338-167322A5EC82}"/>
              </a:ext>
            </a:extLst>
          </p:cNvPr>
          <p:cNvSpPr txBox="1"/>
          <p:nvPr/>
        </p:nvSpPr>
        <p:spPr>
          <a:xfrm>
            <a:off x="290593" y="1400851"/>
            <a:ext cx="8562814" cy="2554545"/>
          </a:xfrm>
          <a:prstGeom prst="rect">
            <a:avLst/>
          </a:prstGeom>
          <a:noFill/>
        </p:spPr>
        <p:txBody>
          <a:bodyPr wrap="square" rtlCol="0">
            <a:spAutoFit/>
          </a:bodyPr>
          <a:lstStyle/>
          <a:p>
            <a:pPr algn="just"/>
            <a:r>
              <a:rPr lang="en-US" sz="1600" dirty="0">
                <a:latin typeface="Times New Roman" panose="02020603050405020304" pitchFamily="18" charset="0"/>
                <a:cs typeface="Times New Roman" panose="02020603050405020304" pitchFamily="18" charset="0"/>
              </a:rPr>
              <a:t>Nowadays, the users of the internet are growing at the speed of rocket all over the globe. In extra, internet has made everyone’s life more convenient and faster. So, every field in the world is growing faster in online as compare to offline. So, this web-based Auto Finance system will help financers and dealers to handle their Clients online. Interactive GUI and the ability to manage various activities will make this system very flexible and convenient. Any financer or a vehicle dealer is a very busy person and does not have the time to sit and manage the entire activities manually on paper. This application gives him the power and flexibility to manage their clients’ activities from a single online system. This system provides various facilities such as graphical status, payment management, view reports, SMS setting edit profile and many more. Admin has power to manage every professional thing of their Clients using this single system.</a:t>
            </a:r>
            <a:endParaRPr lang="gu-IN" sz="1600" dirty="0">
              <a:latin typeface="Times New Roman" panose="02020603050405020304" pitchFamily="18" charset="0"/>
            </a:endParaRPr>
          </a:p>
        </p:txBody>
      </p:sp>
      <p:cxnSp>
        <p:nvCxnSpPr>
          <p:cNvPr id="7" name="Straight Connector 6">
            <a:extLst>
              <a:ext uri="{FF2B5EF4-FFF2-40B4-BE49-F238E27FC236}">
                <a16:creationId xmlns:a16="http://schemas.microsoft.com/office/drawing/2014/main" id="{E549C659-F3CE-4B1D-9513-3E0EE6450B69}"/>
              </a:ext>
            </a:extLst>
          </p:cNvPr>
          <p:cNvCxnSpPr>
            <a:cxnSpLocks/>
          </p:cNvCxnSpPr>
          <p:nvPr/>
        </p:nvCxnSpPr>
        <p:spPr>
          <a:xfrm flipH="1">
            <a:off x="3476286" y="1068796"/>
            <a:ext cx="2191427" cy="0"/>
          </a:xfrm>
          <a:prstGeom prst="line">
            <a:avLst/>
          </a:prstGeom>
          <a:ln w="82550" cap="rnd">
            <a:solidFill>
              <a:srgbClr val="43434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24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outHorizontal)">
                                      <p:cBhvr>
                                        <p:cTn id="7" dur="500"/>
                                        <p:tgtEl>
                                          <p:spTgt spid="7"/>
                                        </p:tgtEl>
                                      </p:cBhvr>
                                    </p:animEffect>
                                  </p:childTnLst>
                                </p:cTn>
                              </p:par>
                            </p:childTnLst>
                          </p:cTn>
                        </p:par>
                        <p:par>
                          <p:cTn id="8" fill="hold">
                            <p:stCondLst>
                              <p:cond delay="500"/>
                            </p:stCondLst>
                            <p:childTnLst>
                              <p:par>
                                <p:cTn id="9" presetID="16" presetClass="exit" presetSubtype="26" fill="hold" nodeType="afterEffect">
                                  <p:stCondLst>
                                    <p:cond delay="0"/>
                                  </p:stCondLst>
                                  <p:childTnLst>
                                    <p:animEffect transition="out" filter="barn(inHorizontal)">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12"/>
        <p:cNvGrpSpPr/>
        <p:nvPr/>
      </p:nvGrpSpPr>
      <p:grpSpPr>
        <a:xfrm>
          <a:off x="0" y="0"/>
          <a:ext cx="0" cy="0"/>
          <a:chOff x="0" y="0"/>
          <a:chExt cx="0" cy="0"/>
        </a:xfrm>
      </p:grpSpPr>
      <p:sp>
        <p:nvSpPr>
          <p:cNvPr id="431" name="Google Shape;431;p36"/>
          <p:cNvSpPr txBox="1">
            <a:spLocks noGrp="1"/>
          </p:cNvSpPr>
          <p:nvPr>
            <p:ph type="ctrTitle"/>
          </p:nvPr>
        </p:nvSpPr>
        <p:spPr>
          <a:xfrm>
            <a:off x="1410611" y="490996"/>
            <a:ext cx="6322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EXISTING </a:t>
            </a:r>
            <a:r>
              <a:rPr lang="en" dirty="0">
                <a:solidFill>
                  <a:schemeClr val="dk2"/>
                </a:solidFill>
              </a:rPr>
              <a:t>SYSTEM</a:t>
            </a:r>
            <a:endParaRPr dirty="0">
              <a:solidFill>
                <a:schemeClr val="dk2"/>
              </a:solidFill>
            </a:endParaRPr>
          </a:p>
        </p:txBody>
      </p:sp>
      <p:sp>
        <p:nvSpPr>
          <p:cNvPr id="52" name="TextBox 51">
            <a:extLst>
              <a:ext uri="{FF2B5EF4-FFF2-40B4-BE49-F238E27FC236}">
                <a16:creationId xmlns:a16="http://schemas.microsoft.com/office/drawing/2014/main" id="{0F13F3E9-510A-4C4D-B17F-87ED71731C8B}"/>
              </a:ext>
            </a:extLst>
          </p:cNvPr>
          <p:cNvSpPr txBox="1"/>
          <p:nvPr/>
        </p:nvSpPr>
        <p:spPr>
          <a:xfrm>
            <a:off x="696299" y="1402596"/>
            <a:ext cx="7751402" cy="3046988"/>
          </a:xfrm>
          <a:prstGeom prst="rect">
            <a:avLst/>
          </a:prstGeom>
          <a:noFill/>
        </p:spPr>
        <p:txBody>
          <a:bodyPr wrap="square" rtlCol="0">
            <a:spAutoFit/>
          </a:bodyPr>
          <a:lstStyle/>
          <a:p>
            <a:pPr algn="just" eaLnBrk="1" hangingPunct="1">
              <a:buFont typeface="Wingdings" panose="05000000000000000000" pitchFamily="2" charset="2"/>
              <a:buChar char="è"/>
            </a:pPr>
            <a:r>
              <a:rPr lang="en-US" altLang="gu-IN" sz="1600" dirty="0">
                <a:latin typeface="Times New Roman" panose="02020603050405020304" pitchFamily="18" charset="0"/>
                <a:cs typeface="Times New Roman" panose="02020603050405020304" pitchFamily="18" charset="0"/>
              </a:rPr>
              <a:t>In the present system, all the facility is not available through Web Mode.</a:t>
            </a:r>
          </a:p>
          <a:p>
            <a:pPr algn="just" eaLnBrk="1" hangingPunct="1">
              <a:buFont typeface="Wingdings" panose="05000000000000000000" pitchFamily="2" charset="2"/>
              <a:buChar char="è"/>
            </a:pPr>
            <a:r>
              <a:rPr lang="en-US" altLang="gu-IN" sz="1600" dirty="0">
                <a:latin typeface="Times New Roman" panose="02020603050405020304" pitchFamily="18" charset="0"/>
                <a:cs typeface="Times New Roman" panose="02020603050405020304" pitchFamily="18" charset="0"/>
              </a:rPr>
              <a:t>Too Many lapses and changing rates of EMI as per greediness of dealers and harder to      manage through softwares.</a:t>
            </a:r>
          </a:p>
          <a:p>
            <a:pPr algn="just" eaLnBrk="1" hangingPunct="1"/>
            <a:endParaRPr lang="en-US" altLang="gu-IN" sz="1600" dirty="0">
              <a:latin typeface="Times New Roman" panose="02020603050405020304" pitchFamily="18" charset="0"/>
              <a:cs typeface="Times New Roman" panose="02020603050405020304" pitchFamily="18" charset="0"/>
            </a:endParaRPr>
          </a:p>
          <a:p>
            <a:pPr algn="just" eaLnBrk="1" hangingPunct="1">
              <a:buFont typeface="Wingdings" panose="05000000000000000000" pitchFamily="2" charset="2"/>
              <a:buNone/>
            </a:pPr>
            <a:r>
              <a:rPr lang="en-US" altLang="gu-IN" sz="1600" b="1" u="sng" dirty="0">
                <a:latin typeface="Times New Roman" panose="02020603050405020304" pitchFamily="18" charset="0"/>
                <a:cs typeface="Times New Roman" panose="02020603050405020304" pitchFamily="18" charset="0"/>
              </a:rPr>
              <a:t>Problems in Existing System</a:t>
            </a:r>
          </a:p>
          <a:p>
            <a:pPr algn="just" eaLnBrk="1" hangingPunct="1">
              <a:buFont typeface="Wingdings" panose="05000000000000000000" pitchFamily="2" charset="2"/>
              <a:buNone/>
            </a:pPr>
            <a:endParaRPr lang="en-US" altLang="gu-IN" sz="1600" b="1" u="sng"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è"/>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The foremost problem is that there are multiple price dispersion in different softwares and    dealers selling vehicles.</a:t>
            </a:r>
          </a:p>
          <a:p>
            <a:pPr algn="just">
              <a:buFont typeface="Wingdings" panose="05000000000000000000" pitchFamily="2" charset="2"/>
              <a:buChar char="è"/>
            </a:pPr>
            <a:r>
              <a:rPr lang="en-US" sz="1600" dirty="0">
                <a:latin typeface="Times New Roman" panose="02020603050405020304" pitchFamily="18" charset="0"/>
                <a:cs typeface="Times New Roman" panose="02020603050405020304" pitchFamily="18" charset="0"/>
              </a:rPr>
              <a:t>Inconsistent Risk-Based pricing</a:t>
            </a:r>
          </a:p>
          <a:p>
            <a:pPr algn="just">
              <a:buFont typeface="Wingdings" panose="05000000000000000000" pitchFamily="2" charset="2"/>
              <a:buChar char="è"/>
            </a:pPr>
            <a:r>
              <a:rPr lang="en-US" sz="1600" dirty="0">
                <a:latin typeface="Times New Roman" panose="02020603050405020304" pitchFamily="18" charset="0"/>
                <a:cs typeface="Times New Roman" panose="02020603050405020304" pitchFamily="18" charset="0"/>
              </a:rPr>
              <a:t>Expensive Markups from Dealerships</a:t>
            </a:r>
          </a:p>
          <a:p>
            <a:pPr algn="just">
              <a:buFont typeface="Wingdings" panose="05000000000000000000" pitchFamily="2" charset="2"/>
              <a:buChar char="è"/>
            </a:pPr>
            <a:r>
              <a:rPr lang="en-US" sz="1600" dirty="0">
                <a:latin typeface="Times New Roman" panose="02020603050405020304" pitchFamily="18" charset="0"/>
                <a:cs typeface="Times New Roman" panose="02020603050405020304" pitchFamily="18" charset="0"/>
              </a:rPr>
              <a:t>Does not provide full analytics either they are more focused towards dealers or are in underuse.</a:t>
            </a:r>
            <a:endParaRPr lang="gu-IN" sz="1600" dirty="0">
              <a:latin typeface="Times New Roman" panose="02020603050405020304" pitchFamily="18" charset="0"/>
            </a:endParaRPr>
          </a:p>
        </p:txBody>
      </p:sp>
      <p:cxnSp>
        <p:nvCxnSpPr>
          <p:cNvPr id="53" name="Straight Connector 52">
            <a:extLst>
              <a:ext uri="{FF2B5EF4-FFF2-40B4-BE49-F238E27FC236}">
                <a16:creationId xmlns:a16="http://schemas.microsoft.com/office/drawing/2014/main" id="{299B6572-0D94-4B6B-8F38-2C3D0F3D79AD}"/>
              </a:ext>
            </a:extLst>
          </p:cNvPr>
          <p:cNvCxnSpPr>
            <a:cxnSpLocks/>
          </p:cNvCxnSpPr>
          <p:nvPr/>
        </p:nvCxnSpPr>
        <p:spPr>
          <a:xfrm flipH="1">
            <a:off x="3476286" y="1068796"/>
            <a:ext cx="2191427" cy="0"/>
          </a:xfrm>
          <a:prstGeom prst="line">
            <a:avLst/>
          </a:prstGeom>
          <a:ln w="82550" cap="rnd">
            <a:solidFill>
              <a:srgbClr val="434343"/>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barn(outHorizontal)">
                                      <p:cBhvr>
                                        <p:cTn id="7" dur="500"/>
                                        <p:tgtEl>
                                          <p:spTgt spid="53"/>
                                        </p:tgtEl>
                                      </p:cBhvr>
                                    </p:animEffect>
                                  </p:childTnLst>
                                </p:cTn>
                              </p:par>
                            </p:childTnLst>
                          </p:cTn>
                        </p:par>
                        <p:par>
                          <p:cTn id="8" fill="hold">
                            <p:stCondLst>
                              <p:cond delay="500"/>
                            </p:stCondLst>
                            <p:childTnLst>
                              <p:par>
                                <p:cTn id="9" presetID="16" presetClass="exit" presetSubtype="26" fill="hold" nodeType="afterEffect">
                                  <p:stCondLst>
                                    <p:cond delay="0"/>
                                  </p:stCondLst>
                                  <p:childTnLst>
                                    <p:animEffect transition="out" filter="barn(inHorizontal)">
                                      <p:cBhvr>
                                        <p:cTn id="10" dur="500"/>
                                        <p:tgtEl>
                                          <p:spTgt spid="53"/>
                                        </p:tgtEl>
                                      </p:cBhvr>
                                    </p:animEffect>
                                    <p:set>
                                      <p:cBhvr>
                                        <p:cTn id="11" dur="1" fill="hold">
                                          <p:stCondLst>
                                            <p:cond delay="499"/>
                                          </p:stCondLst>
                                        </p:cTn>
                                        <p:tgtEl>
                                          <p:spTgt spid="5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12"/>
        <p:cNvGrpSpPr/>
        <p:nvPr/>
      </p:nvGrpSpPr>
      <p:grpSpPr>
        <a:xfrm>
          <a:off x="0" y="0"/>
          <a:ext cx="0" cy="0"/>
          <a:chOff x="0" y="0"/>
          <a:chExt cx="0" cy="0"/>
        </a:xfrm>
      </p:grpSpPr>
      <p:sp>
        <p:nvSpPr>
          <p:cNvPr id="431" name="Google Shape;431;p36"/>
          <p:cNvSpPr txBox="1">
            <a:spLocks noGrp="1"/>
          </p:cNvSpPr>
          <p:nvPr>
            <p:ph type="ctrTitle"/>
          </p:nvPr>
        </p:nvSpPr>
        <p:spPr>
          <a:xfrm>
            <a:off x="1410611" y="490996"/>
            <a:ext cx="6322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PROPOSED </a:t>
            </a:r>
            <a:r>
              <a:rPr lang="en" dirty="0">
                <a:solidFill>
                  <a:schemeClr val="dk2"/>
                </a:solidFill>
              </a:rPr>
              <a:t>SYSTEM</a:t>
            </a:r>
            <a:endParaRPr dirty="0">
              <a:solidFill>
                <a:schemeClr val="dk2"/>
              </a:solidFill>
            </a:endParaRPr>
          </a:p>
        </p:txBody>
      </p:sp>
      <p:sp>
        <p:nvSpPr>
          <p:cNvPr id="52" name="TextBox 51">
            <a:extLst>
              <a:ext uri="{FF2B5EF4-FFF2-40B4-BE49-F238E27FC236}">
                <a16:creationId xmlns:a16="http://schemas.microsoft.com/office/drawing/2014/main" id="{0F13F3E9-510A-4C4D-B17F-87ED71731C8B}"/>
              </a:ext>
            </a:extLst>
          </p:cNvPr>
          <p:cNvSpPr txBox="1"/>
          <p:nvPr/>
        </p:nvSpPr>
        <p:spPr>
          <a:xfrm>
            <a:off x="696299" y="1402596"/>
            <a:ext cx="7751402" cy="2554545"/>
          </a:xfrm>
          <a:prstGeom prst="rect">
            <a:avLst/>
          </a:prstGeom>
          <a:noFill/>
        </p:spPr>
        <p:txBody>
          <a:bodyPr wrap="square" rtlCol="0">
            <a:spAutoFit/>
          </a:bodyPr>
          <a:lstStyle/>
          <a:p>
            <a:pPr algn="just" eaLnBrk="1" hangingPunct="1">
              <a:buFont typeface="Wingdings" panose="05000000000000000000" pitchFamily="2" charset="2"/>
              <a:buChar char="è"/>
            </a:pPr>
            <a:r>
              <a:rPr lang="en-US" altLang="gu-IN" sz="1600" dirty="0">
                <a:latin typeface="Times New Roman" panose="02020603050405020304" pitchFamily="18" charset="0"/>
                <a:cs typeface="Times New Roman" panose="02020603050405020304" pitchFamily="18" charset="0"/>
              </a:rPr>
              <a:t>The proposed system is designed to overcome the problems in the Existing system.</a:t>
            </a:r>
          </a:p>
          <a:p>
            <a:pPr algn="just" eaLnBrk="1" hangingPunct="1">
              <a:buFont typeface="Wingdings" panose="05000000000000000000" pitchFamily="2" charset="2"/>
              <a:buChar char="è"/>
            </a:pPr>
            <a:endParaRPr lang="en-US" altLang="gu-IN" sz="1600" dirty="0">
              <a:latin typeface="Times New Roman" panose="02020603050405020304" pitchFamily="18" charset="0"/>
              <a:cs typeface="Times New Roman" panose="02020603050405020304" pitchFamily="18" charset="0"/>
            </a:endParaRPr>
          </a:p>
          <a:p>
            <a:pPr algn="just" eaLnBrk="1" hangingPunct="1"/>
            <a:r>
              <a:rPr lang="en-US" altLang="gu-IN" sz="1600" b="1" u="sng" dirty="0">
                <a:latin typeface="Times New Roman" panose="02020603050405020304" pitchFamily="18" charset="0"/>
                <a:cs typeface="Times New Roman" panose="02020603050405020304" pitchFamily="18" charset="0"/>
              </a:rPr>
              <a:t>Advantages of Proposed System</a:t>
            </a:r>
          </a:p>
          <a:p>
            <a:pPr algn="just" eaLnBrk="1" hangingPunct="1"/>
            <a:endParaRPr lang="en-US" altLang="gu-IN" sz="1600" dirty="0">
              <a:latin typeface="Times New Roman" panose="02020603050405020304" pitchFamily="18" charset="0"/>
              <a:cs typeface="Times New Roman" panose="02020603050405020304" pitchFamily="18" charset="0"/>
            </a:endParaRPr>
          </a:p>
          <a:p>
            <a:pPr algn="just" eaLnBrk="1" hangingPunct="1">
              <a:buFont typeface="Wingdings" panose="05000000000000000000" pitchFamily="2" charset="2"/>
              <a:buChar char="è"/>
            </a:pPr>
            <a:r>
              <a:rPr lang="en-US" altLang="gu-IN" sz="1600" dirty="0">
                <a:latin typeface="Times New Roman" panose="02020603050405020304" pitchFamily="18" charset="0"/>
                <a:cs typeface="Times New Roman" panose="02020603050405020304" pitchFamily="18" charset="0"/>
              </a:rPr>
              <a:t>This Application  is fully functional and flexible. </a:t>
            </a:r>
          </a:p>
          <a:p>
            <a:pPr algn="just" eaLnBrk="1" hangingPunct="1">
              <a:buFont typeface="Wingdings" panose="05000000000000000000" pitchFamily="2" charset="2"/>
              <a:buChar char="è"/>
            </a:pPr>
            <a:r>
              <a:rPr lang="en-US" altLang="gu-IN" sz="1600" dirty="0">
                <a:latin typeface="Times New Roman" panose="02020603050405020304" pitchFamily="18" charset="0"/>
                <a:cs typeface="Times New Roman" panose="02020603050405020304" pitchFamily="18" charset="0"/>
              </a:rPr>
              <a:t>You can instantly call or contact the admin for any query. </a:t>
            </a:r>
          </a:p>
          <a:p>
            <a:pPr algn="just" eaLnBrk="1" hangingPunct="1">
              <a:buFont typeface="Wingdings" panose="05000000000000000000" pitchFamily="2" charset="2"/>
              <a:buChar char="è"/>
            </a:pPr>
            <a:r>
              <a:rPr lang="en-US" altLang="gu-IN" sz="1600" dirty="0">
                <a:latin typeface="Times New Roman" panose="02020603050405020304" pitchFamily="18" charset="0"/>
                <a:cs typeface="Times New Roman" panose="02020603050405020304" pitchFamily="18" charset="0"/>
              </a:rPr>
              <a:t>It saves a lot of time and makes easier for dealers to lend or sell their vehicles easily.</a:t>
            </a:r>
          </a:p>
          <a:p>
            <a:pPr algn="just" eaLnBrk="1" hangingPunct="1">
              <a:buFont typeface="Wingdings" panose="05000000000000000000" pitchFamily="2" charset="2"/>
              <a:buChar char="è"/>
            </a:pPr>
            <a:r>
              <a:rPr lang="en-US" altLang="gu-IN" sz="1600" dirty="0">
                <a:latin typeface="Times New Roman" panose="02020603050405020304" pitchFamily="18" charset="0"/>
                <a:cs typeface="Times New Roman" panose="02020603050405020304" pitchFamily="18" charset="0"/>
              </a:rPr>
              <a:t>There is no individual charges.</a:t>
            </a:r>
          </a:p>
          <a:p>
            <a:pPr algn="just" eaLnBrk="1" hangingPunct="1">
              <a:buFont typeface="Wingdings" panose="05000000000000000000" pitchFamily="2" charset="2"/>
              <a:buChar char="è"/>
            </a:pPr>
            <a:r>
              <a:rPr lang="en-US" altLang="gu-IN" sz="1600" dirty="0">
                <a:latin typeface="Times New Roman" panose="02020603050405020304" pitchFamily="18" charset="0"/>
                <a:cs typeface="Times New Roman" panose="02020603050405020304" pitchFamily="18" charset="0"/>
              </a:rPr>
              <a:t>Less Time Consuming.</a:t>
            </a:r>
          </a:p>
          <a:p>
            <a:pPr algn="just" eaLnBrk="1" hangingPunct="1">
              <a:buFont typeface="Wingdings" panose="05000000000000000000" pitchFamily="2" charset="2"/>
              <a:buChar char="è"/>
            </a:pPr>
            <a:endParaRPr lang="en-US" altLang="gu-IN" sz="1600" dirty="0">
              <a:latin typeface="Times New Roman" panose="02020603050405020304" pitchFamily="18" charset="0"/>
              <a:cs typeface="Times New Roman" panose="02020603050405020304" pitchFamily="18" charset="0"/>
            </a:endParaRPr>
          </a:p>
        </p:txBody>
      </p:sp>
      <p:cxnSp>
        <p:nvCxnSpPr>
          <p:cNvPr id="53" name="Straight Connector 52">
            <a:extLst>
              <a:ext uri="{FF2B5EF4-FFF2-40B4-BE49-F238E27FC236}">
                <a16:creationId xmlns:a16="http://schemas.microsoft.com/office/drawing/2014/main" id="{299B6572-0D94-4B6B-8F38-2C3D0F3D79AD}"/>
              </a:ext>
            </a:extLst>
          </p:cNvPr>
          <p:cNvCxnSpPr>
            <a:cxnSpLocks/>
          </p:cNvCxnSpPr>
          <p:nvPr/>
        </p:nvCxnSpPr>
        <p:spPr>
          <a:xfrm flipH="1">
            <a:off x="3476286" y="1068796"/>
            <a:ext cx="2191427" cy="0"/>
          </a:xfrm>
          <a:prstGeom prst="line">
            <a:avLst/>
          </a:prstGeom>
          <a:ln w="82550" cap="rnd">
            <a:solidFill>
              <a:srgbClr val="43434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1218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barn(outHorizontal)">
                                      <p:cBhvr>
                                        <p:cTn id="7" dur="500"/>
                                        <p:tgtEl>
                                          <p:spTgt spid="53"/>
                                        </p:tgtEl>
                                      </p:cBhvr>
                                    </p:animEffect>
                                  </p:childTnLst>
                                </p:cTn>
                              </p:par>
                            </p:childTnLst>
                          </p:cTn>
                        </p:par>
                        <p:par>
                          <p:cTn id="8" fill="hold">
                            <p:stCondLst>
                              <p:cond delay="500"/>
                            </p:stCondLst>
                            <p:childTnLst>
                              <p:par>
                                <p:cTn id="9" presetID="16" presetClass="exit" presetSubtype="26" fill="hold" nodeType="afterEffect">
                                  <p:stCondLst>
                                    <p:cond delay="0"/>
                                  </p:stCondLst>
                                  <p:childTnLst>
                                    <p:animEffect transition="out" filter="barn(inHorizontal)">
                                      <p:cBhvr>
                                        <p:cTn id="10" dur="500"/>
                                        <p:tgtEl>
                                          <p:spTgt spid="53"/>
                                        </p:tgtEl>
                                      </p:cBhvr>
                                    </p:animEffect>
                                    <p:set>
                                      <p:cBhvr>
                                        <p:cTn id="11" dur="1" fill="hold">
                                          <p:stCondLst>
                                            <p:cond delay="499"/>
                                          </p:stCondLst>
                                        </p:cTn>
                                        <p:tgtEl>
                                          <p:spTgt spid="5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59"/>
        <p:cNvGrpSpPr/>
        <p:nvPr/>
      </p:nvGrpSpPr>
      <p:grpSpPr>
        <a:xfrm>
          <a:off x="0" y="0"/>
          <a:ext cx="0" cy="0"/>
          <a:chOff x="0" y="0"/>
          <a:chExt cx="0" cy="0"/>
        </a:xfrm>
      </p:grpSpPr>
      <p:sp>
        <p:nvSpPr>
          <p:cNvPr id="460" name="Google Shape;460;p38"/>
          <p:cNvSpPr txBox="1">
            <a:spLocks noGrp="1"/>
          </p:cNvSpPr>
          <p:nvPr>
            <p:ph type="ctrTitle" idx="4"/>
          </p:nvPr>
        </p:nvSpPr>
        <p:spPr>
          <a:xfrm>
            <a:off x="1410611" y="490996"/>
            <a:ext cx="6322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SOFTWARE</a:t>
            </a:r>
            <a:r>
              <a:rPr lang="en" dirty="0">
                <a:solidFill>
                  <a:schemeClr val="lt1"/>
                </a:solidFill>
              </a:rPr>
              <a:t> </a:t>
            </a:r>
            <a:r>
              <a:rPr lang="en" dirty="0">
                <a:solidFill>
                  <a:schemeClr val="dk2"/>
                </a:solidFill>
              </a:rPr>
              <a:t>SPECIFICATION</a:t>
            </a:r>
            <a:endParaRPr dirty="0">
              <a:solidFill>
                <a:schemeClr val="dk2"/>
              </a:solidFill>
            </a:endParaRPr>
          </a:p>
        </p:txBody>
      </p:sp>
      <p:sp>
        <p:nvSpPr>
          <p:cNvPr id="461" name="Google Shape;461;p38"/>
          <p:cNvSpPr txBox="1">
            <a:spLocks noGrp="1"/>
          </p:cNvSpPr>
          <p:nvPr>
            <p:ph type="subTitle" idx="1"/>
          </p:nvPr>
        </p:nvSpPr>
        <p:spPr>
          <a:xfrm>
            <a:off x="728125" y="4145400"/>
            <a:ext cx="3447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latin typeface="Times New Roman" panose="02020603050405020304" pitchFamily="18" charset="0"/>
                <a:cs typeface="Times New Roman" panose="02020603050405020304" pitchFamily="18" charset="0"/>
              </a:rPr>
              <a:t>Adobe Dreamweaver or Brackets</a:t>
            </a:r>
            <a:endParaRPr dirty="0">
              <a:latin typeface="Times New Roman" panose="02020603050405020304" pitchFamily="18" charset="0"/>
              <a:cs typeface="Times New Roman" panose="02020603050405020304" pitchFamily="18" charset="0"/>
            </a:endParaRPr>
          </a:p>
        </p:txBody>
      </p:sp>
      <p:sp>
        <p:nvSpPr>
          <p:cNvPr id="462" name="Google Shape;462;p38"/>
          <p:cNvSpPr txBox="1">
            <a:spLocks noGrp="1"/>
          </p:cNvSpPr>
          <p:nvPr>
            <p:ph type="subTitle" idx="2"/>
          </p:nvPr>
        </p:nvSpPr>
        <p:spPr>
          <a:xfrm>
            <a:off x="4968575" y="4145400"/>
            <a:ext cx="3447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Browser – Chrome, Mozilla or any</a:t>
            </a:r>
            <a:endParaRPr dirty="0">
              <a:latin typeface="Times New Roman" panose="02020603050405020304" pitchFamily="18" charset="0"/>
              <a:cs typeface="Times New Roman" panose="02020603050405020304" pitchFamily="18" charset="0"/>
            </a:endParaRPr>
          </a:p>
        </p:txBody>
      </p:sp>
      <p:sp>
        <p:nvSpPr>
          <p:cNvPr id="465" name="Google Shape;465;p38"/>
          <p:cNvSpPr txBox="1">
            <a:spLocks noGrp="1"/>
          </p:cNvSpPr>
          <p:nvPr>
            <p:ph type="subTitle" idx="5"/>
          </p:nvPr>
        </p:nvSpPr>
        <p:spPr>
          <a:xfrm>
            <a:off x="728125" y="2178775"/>
            <a:ext cx="3447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Xampp or Wamp Server</a:t>
            </a:r>
            <a:endParaRPr dirty="0">
              <a:latin typeface="Times New Roman" panose="02020603050405020304" pitchFamily="18" charset="0"/>
              <a:cs typeface="Times New Roman" panose="02020603050405020304" pitchFamily="18" charset="0"/>
            </a:endParaRPr>
          </a:p>
        </p:txBody>
      </p:sp>
      <p:sp>
        <p:nvSpPr>
          <p:cNvPr id="466" name="Google Shape;466;p38"/>
          <p:cNvSpPr txBox="1">
            <a:spLocks noGrp="1"/>
          </p:cNvSpPr>
          <p:nvPr>
            <p:ph type="subTitle" idx="6"/>
          </p:nvPr>
        </p:nvSpPr>
        <p:spPr>
          <a:xfrm>
            <a:off x="4968575" y="2178775"/>
            <a:ext cx="3447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MySQL Database</a:t>
            </a:r>
            <a:endParaRPr dirty="0">
              <a:latin typeface="Times New Roman" panose="02020603050405020304" pitchFamily="18" charset="0"/>
              <a:cs typeface="Times New Roman" panose="02020603050405020304" pitchFamily="18" charset="0"/>
            </a:endParaRPr>
          </a:p>
        </p:txBody>
      </p:sp>
      <p:sp>
        <p:nvSpPr>
          <p:cNvPr id="469" name="Google Shape;469;p38"/>
          <p:cNvSpPr/>
          <p:nvPr/>
        </p:nvSpPr>
        <p:spPr>
          <a:xfrm>
            <a:off x="2372125" y="3262675"/>
            <a:ext cx="159300" cy="15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70" name="Google Shape;470;p38"/>
          <p:cNvSpPr/>
          <p:nvPr/>
        </p:nvSpPr>
        <p:spPr>
          <a:xfrm>
            <a:off x="6612575" y="3262675"/>
            <a:ext cx="159300" cy="15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71" name="Google Shape;471;p38"/>
          <p:cNvSpPr/>
          <p:nvPr/>
        </p:nvSpPr>
        <p:spPr>
          <a:xfrm>
            <a:off x="2372125" y="1310775"/>
            <a:ext cx="159300" cy="15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72" name="Google Shape;472;p38"/>
          <p:cNvSpPr/>
          <p:nvPr/>
        </p:nvSpPr>
        <p:spPr>
          <a:xfrm>
            <a:off x="6612575" y="1310775"/>
            <a:ext cx="159300" cy="15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pic>
        <p:nvPicPr>
          <p:cNvPr id="2052" name="Picture 4">
            <a:extLst>
              <a:ext uri="{FF2B5EF4-FFF2-40B4-BE49-F238E27FC236}">
                <a16:creationId xmlns:a16="http://schemas.microsoft.com/office/drawing/2014/main" id="{CCC45C87-B60B-4F29-92DA-2B28CF376E6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173" r="3484"/>
          <a:stretch/>
        </p:blipFill>
        <p:spPr bwMode="auto">
          <a:xfrm>
            <a:off x="1849741" y="1584832"/>
            <a:ext cx="1204068" cy="60777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F80452F0-A9A1-49AA-AF33-FA7C0987CFBB}"/>
              </a:ext>
            </a:extLst>
          </p:cNvPr>
          <p:cNvPicPr>
            <a:picLocks noChangeAspect="1"/>
          </p:cNvPicPr>
          <p:nvPr/>
        </p:nvPicPr>
        <p:blipFill>
          <a:blip r:embed="rId4"/>
          <a:stretch>
            <a:fillRect/>
          </a:stretch>
        </p:blipFill>
        <p:spPr>
          <a:xfrm>
            <a:off x="6252459" y="1532958"/>
            <a:ext cx="879529" cy="659647"/>
          </a:xfrm>
          <a:prstGeom prst="rect">
            <a:avLst/>
          </a:prstGeom>
        </p:spPr>
      </p:pic>
      <p:pic>
        <p:nvPicPr>
          <p:cNvPr id="11" name="Picture 10">
            <a:extLst>
              <a:ext uri="{FF2B5EF4-FFF2-40B4-BE49-F238E27FC236}">
                <a16:creationId xmlns:a16="http://schemas.microsoft.com/office/drawing/2014/main" id="{335B9C14-6645-4281-ADC6-7B5B6E8845B8}"/>
              </a:ext>
            </a:extLst>
          </p:cNvPr>
          <p:cNvPicPr>
            <a:picLocks noChangeAspect="1"/>
          </p:cNvPicPr>
          <p:nvPr/>
        </p:nvPicPr>
        <p:blipFill>
          <a:blip r:embed="rId5"/>
          <a:stretch>
            <a:fillRect/>
          </a:stretch>
        </p:blipFill>
        <p:spPr>
          <a:xfrm>
            <a:off x="1771530" y="3683846"/>
            <a:ext cx="489723" cy="477458"/>
          </a:xfrm>
          <a:prstGeom prst="rect">
            <a:avLst/>
          </a:prstGeom>
        </p:spPr>
      </p:pic>
      <p:pic>
        <p:nvPicPr>
          <p:cNvPr id="13" name="Picture 12">
            <a:extLst>
              <a:ext uri="{FF2B5EF4-FFF2-40B4-BE49-F238E27FC236}">
                <a16:creationId xmlns:a16="http://schemas.microsoft.com/office/drawing/2014/main" id="{981BF6D1-F880-4411-B591-5B4C87150203}"/>
              </a:ext>
            </a:extLst>
          </p:cNvPr>
          <p:cNvPicPr>
            <a:picLocks noChangeAspect="1"/>
          </p:cNvPicPr>
          <p:nvPr/>
        </p:nvPicPr>
        <p:blipFill>
          <a:blip r:embed="rId6"/>
          <a:stretch>
            <a:fillRect/>
          </a:stretch>
        </p:blipFill>
        <p:spPr>
          <a:xfrm>
            <a:off x="2654773" y="3653142"/>
            <a:ext cx="489723" cy="489723"/>
          </a:xfrm>
          <a:prstGeom prst="rect">
            <a:avLst/>
          </a:prstGeom>
        </p:spPr>
      </p:pic>
      <p:pic>
        <p:nvPicPr>
          <p:cNvPr id="17" name="Picture 16">
            <a:extLst>
              <a:ext uri="{FF2B5EF4-FFF2-40B4-BE49-F238E27FC236}">
                <a16:creationId xmlns:a16="http://schemas.microsoft.com/office/drawing/2014/main" id="{A1DE455A-E807-4AD6-B811-B9A1BF4484F8}"/>
              </a:ext>
            </a:extLst>
          </p:cNvPr>
          <p:cNvPicPr>
            <a:picLocks noChangeAspect="1"/>
          </p:cNvPicPr>
          <p:nvPr/>
        </p:nvPicPr>
        <p:blipFill>
          <a:blip r:embed="rId7"/>
          <a:stretch>
            <a:fillRect/>
          </a:stretch>
        </p:blipFill>
        <p:spPr>
          <a:xfrm>
            <a:off x="6485120" y="3747096"/>
            <a:ext cx="414208" cy="41420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052"/>
                                        </p:tgtEl>
                                        <p:attrNameLst>
                                          <p:attrName>style.visibility</p:attrName>
                                        </p:attrNameLst>
                                      </p:cBhvr>
                                      <p:to>
                                        <p:strVal val="visible"/>
                                      </p:to>
                                    </p:set>
                                    <p:animEffect transition="in" filter="barn(inVertical)">
                                      <p:cBhvr>
                                        <p:cTn id="7" dur="1500"/>
                                        <p:tgtEl>
                                          <p:spTgt spid="2052"/>
                                        </p:tgtEl>
                                      </p:cBhvr>
                                    </p:animEffect>
                                  </p:childTnLst>
                                </p:cTn>
                              </p:par>
                              <p:par>
                                <p:cTn id="8" presetID="22" presetClass="entr" presetSubtype="4"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down)">
                                      <p:cBhvr>
                                        <p:cTn id="10" dur="1500"/>
                                        <p:tgtEl>
                                          <p:spTgt spid="11"/>
                                        </p:tgtEl>
                                      </p:cBhvr>
                                    </p:animEffect>
                                  </p:childTnLst>
                                </p:cTn>
                              </p:par>
                              <p:par>
                                <p:cTn id="11" presetID="22" presetClass="entr" presetSubtype="4"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down)">
                                      <p:cBhvr>
                                        <p:cTn id="13" dur="1500"/>
                                        <p:tgtEl>
                                          <p:spTgt spid="13"/>
                                        </p:tgtEl>
                                      </p:cBhvr>
                                    </p:animEffect>
                                  </p:childTnLst>
                                </p:cTn>
                              </p:par>
                              <p:par>
                                <p:cTn id="14" presetID="42"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1500"/>
                                        <p:tgtEl>
                                          <p:spTgt spid="5"/>
                                        </p:tgtEl>
                                      </p:cBhvr>
                                    </p:animEffect>
                                    <p:anim calcmode="lin" valueType="num">
                                      <p:cBhvr>
                                        <p:cTn id="17" dur="1500" fill="hold"/>
                                        <p:tgtEl>
                                          <p:spTgt spid="5"/>
                                        </p:tgtEl>
                                        <p:attrNameLst>
                                          <p:attrName>ppt_x</p:attrName>
                                        </p:attrNameLst>
                                      </p:cBhvr>
                                      <p:tavLst>
                                        <p:tav tm="0">
                                          <p:val>
                                            <p:strVal val="#ppt_x"/>
                                          </p:val>
                                        </p:tav>
                                        <p:tav tm="100000">
                                          <p:val>
                                            <p:strVal val="#ppt_x"/>
                                          </p:val>
                                        </p:tav>
                                      </p:tavLst>
                                    </p:anim>
                                    <p:anim calcmode="lin" valueType="num">
                                      <p:cBhvr>
                                        <p:cTn id="18" dur="1500" fill="hold"/>
                                        <p:tgtEl>
                                          <p:spTgt spid="5"/>
                                        </p:tgtEl>
                                        <p:attrNameLst>
                                          <p:attrName>ppt_y</p:attrName>
                                        </p:attrNameLst>
                                      </p:cBhvr>
                                      <p:tavLst>
                                        <p:tav tm="0">
                                          <p:val>
                                            <p:strVal val="#ppt_y+.1"/>
                                          </p:val>
                                        </p:tav>
                                        <p:tav tm="100000">
                                          <p:val>
                                            <p:strVal val="#ppt_y"/>
                                          </p:val>
                                        </p:tav>
                                      </p:tavLst>
                                    </p:anim>
                                  </p:childTnLst>
                                </p:cTn>
                              </p:par>
                              <p:par>
                                <p:cTn id="19" presetID="31" presetClass="entr" presetSubtype="0" fill="hold" nodeType="withEffect">
                                  <p:stCondLst>
                                    <p:cond delay="0"/>
                                  </p:stCondLst>
                                  <p:childTnLst>
                                    <p:set>
                                      <p:cBhvr>
                                        <p:cTn id="20" dur="1" fill="hold">
                                          <p:stCondLst>
                                            <p:cond delay="0"/>
                                          </p:stCondLst>
                                        </p:cTn>
                                        <p:tgtEl>
                                          <p:spTgt spid="17"/>
                                        </p:tgtEl>
                                        <p:attrNameLst>
                                          <p:attrName>style.visibility</p:attrName>
                                        </p:attrNameLst>
                                      </p:cBhvr>
                                      <p:to>
                                        <p:strVal val="visible"/>
                                      </p:to>
                                    </p:set>
                                    <p:anim calcmode="lin" valueType="num">
                                      <p:cBhvr>
                                        <p:cTn id="21" dur="1500" fill="hold"/>
                                        <p:tgtEl>
                                          <p:spTgt spid="17"/>
                                        </p:tgtEl>
                                        <p:attrNameLst>
                                          <p:attrName>ppt_w</p:attrName>
                                        </p:attrNameLst>
                                      </p:cBhvr>
                                      <p:tavLst>
                                        <p:tav tm="0">
                                          <p:val>
                                            <p:fltVal val="0"/>
                                          </p:val>
                                        </p:tav>
                                        <p:tav tm="100000">
                                          <p:val>
                                            <p:strVal val="#ppt_w"/>
                                          </p:val>
                                        </p:tav>
                                      </p:tavLst>
                                    </p:anim>
                                    <p:anim calcmode="lin" valueType="num">
                                      <p:cBhvr>
                                        <p:cTn id="22" dur="1500" fill="hold"/>
                                        <p:tgtEl>
                                          <p:spTgt spid="17"/>
                                        </p:tgtEl>
                                        <p:attrNameLst>
                                          <p:attrName>ppt_h</p:attrName>
                                        </p:attrNameLst>
                                      </p:cBhvr>
                                      <p:tavLst>
                                        <p:tav tm="0">
                                          <p:val>
                                            <p:fltVal val="0"/>
                                          </p:val>
                                        </p:tav>
                                        <p:tav tm="100000">
                                          <p:val>
                                            <p:strVal val="#ppt_h"/>
                                          </p:val>
                                        </p:tav>
                                      </p:tavLst>
                                    </p:anim>
                                    <p:anim calcmode="lin" valueType="num">
                                      <p:cBhvr>
                                        <p:cTn id="23" dur="1500" fill="hold"/>
                                        <p:tgtEl>
                                          <p:spTgt spid="17"/>
                                        </p:tgtEl>
                                        <p:attrNameLst>
                                          <p:attrName>style.rotation</p:attrName>
                                        </p:attrNameLst>
                                      </p:cBhvr>
                                      <p:tavLst>
                                        <p:tav tm="0">
                                          <p:val>
                                            <p:fltVal val="90"/>
                                          </p:val>
                                        </p:tav>
                                        <p:tav tm="100000">
                                          <p:val>
                                            <p:fltVal val="0"/>
                                          </p:val>
                                        </p:tav>
                                      </p:tavLst>
                                    </p:anim>
                                    <p:animEffect transition="in" filter="fade">
                                      <p:cBhvr>
                                        <p:cTn id="24" dur="1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59"/>
        <p:cNvGrpSpPr/>
        <p:nvPr/>
      </p:nvGrpSpPr>
      <p:grpSpPr>
        <a:xfrm>
          <a:off x="0" y="0"/>
          <a:ext cx="0" cy="0"/>
          <a:chOff x="0" y="0"/>
          <a:chExt cx="0" cy="0"/>
        </a:xfrm>
      </p:grpSpPr>
      <p:sp>
        <p:nvSpPr>
          <p:cNvPr id="460" name="Google Shape;460;p38"/>
          <p:cNvSpPr txBox="1">
            <a:spLocks noGrp="1"/>
          </p:cNvSpPr>
          <p:nvPr>
            <p:ph type="ctrTitle" idx="4"/>
          </p:nvPr>
        </p:nvSpPr>
        <p:spPr>
          <a:xfrm>
            <a:off x="1410611" y="490996"/>
            <a:ext cx="6322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HARDWARE</a:t>
            </a:r>
            <a:r>
              <a:rPr lang="en" dirty="0">
                <a:solidFill>
                  <a:schemeClr val="lt1"/>
                </a:solidFill>
              </a:rPr>
              <a:t> </a:t>
            </a:r>
            <a:r>
              <a:rPr lang="en" dirty="0">
                <a:solidFill>
                  <a:schemeClr val="dk2"/>
                </a:solidFill>
              </a:rPr>
              <a:t>SPECIFICATION</a:t>
            </a:r>
            <a:endParaRPr dirty="0">
              <a:solidFill>
                <a:schemeClr val="dk2"/>
              </a:solidFill>
            </a:endParaRPr>
          </a:p>
        </p:txBody>
      </p:sp>
      <p:sp>
        <p:nvSpPr>
          <p:cNvPr id="461" name="Google Shape;461;p38"/>
          <p:cNvSpPr txBox="1">
            <a:spLocks noGrp="1"/>
          </p:cNvSpPr>
          <p:nvPr>
            <p:ph type="subTitle" idx="1"/>
          </p:nvPr>
        </p:nvSpPr>
        <p:spPr>
          <a:xfrm>
            <a:off x="728125" y="4145400"/>
            <a:ext cx="3447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latin typeface="Times New Roman" panose="02020603050405020304" pitchFamily="18" charset="0"/>
                <a:cs typeface="Times New Roman" panose="02020603050405020304" pitchFamily="18" charset="0"/>
              </a:rPr>
              <a:t>Minimum 4 GB RAM</a:t>
            </a:r>
            <a:endParaRPr dirty="0">
              <a:latin typeface="Times New Roman" panose="02020603050405020304" pitchFamily="18" charset="0"/>
              <a:cs typeface="Times New Roman" panose="02020603050405020304" pitchFamily="18" charset="0"/>
            </a:endParaRPr>
          </a:p>
        </p:txBody>
      </p:sp>
      <p:sp>
        <p:nvSpPr>
          <p:cNvPr id="462" name="Google Shape;462;p38"/>
          <p:cNvSpPr txBox="1">
            <a:spLocks noGrp="1"/>
          </p:cNvSpPr>
          <p:nvPr>
            <p:ph type="subTitle" idx="2"/>
          </p:nvPr>
        </p:nvSpPr>
        <p:spPr>
          <a:xfrm>
            <a:off x="4968575" y="4145400"/>
            <a:ext cx="3447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Minimum 50 GB ROM</a:t>
            </a:r>
            <a:endParaRPr dirty="0">
              <a:latin typeface="Times New Roman" panose="02020603050405020304" pitchFamily="18" charset="0"/>
              <a:cs typeface="Times New Roman" panose="02020603050405020304" pitchFamily="18" charset="0"/>
            </a:endParaRPr>
          </a:p>
        </p:txBody>
      </p:sp>
      <p:sp>
        <p:nvSpPr>
          <p:cNvPr id="465" name="Google Shape;465;p38"/>
          <p:cNvSpPr txBox="1">
            <a:spLocks noGrp="1"/>
          </p:cNvSpPr>
          <p:nvPr>
            <p:ph type="subTitle" idx="5"/>
          </p:nvPr>
        </p:nvSpPr>
        <p:spPr>
          <a:xfrm>
            <a:off x="728125" y="2178775"/>
            <a:ext cx="3447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Operating System : Windows 7 or any high</a:t>
            </a:r>
            <a:endParaRPr dirty="0">
              <a:latin typeface="Times New Roman" panose="02020603050405020304" pitchFamily="18" charset="0"/>
              <a:cs typeface="Times New Roman" panose="02020603050405020304" pitchFamily="18" charset="0"/>
            </a:endParaRPr>
          </a:p>
        </p:txBody>
      </p:sp>
      <p:sp>
        <p:nvSpPr>
          <p:cNvPr id="466" name="Google Shape;466;p38"/>
          <p:cNvSpPr txBox="1">
            <a:spLocks noGrp="1"/>
          </p:cNvSpPr>
          <p:nvPr>
            <p:ph type="subTitle" idx="6"/>
          </p:nvPr>
        </p:nvSpPr>
        <p:spPr>
          <a:xfrm>
            <a:off x="4968575" y="2178775"/>
            <a:ext cx="3447300" cy="577800"/>
          </a:xfrm>
          <a:prstGeom prst="rect">
            <a:avLst/>
          </a:prstGeom>
        </p:spPr>
        <p:txBody>
          <a:bodyPr spcFirstLastPara="1" wrap="square" lIns="91425" tIns="91425" rIns="91425" bIns="91425" anchor="t" anchorCtr="0">
            <a:noAutofit/>
          </a:bodyPr>
          <a:lstStyle/>
          <a:p>
            <a:pPr marL="0" lvl="0" indent="0"/>
            <a:r>
              <a:rPr lang="en-US" altLang="gu-IN" dirty="0"/>
              <a:t>An Intel Pentium 4 processor or later that's SSE3 capable</a:t>
            </a:r>
            <a:endParaRPr dirty="0">
              <a:latin typeface="Times New Roman" panose="02020603050405020304" pitchFamily="18" charset="0"/>
              <a:cs typeface="Times New Roman" panose="02020603050405020304" pitchFamily="18" charset="0"/>
            </a:endParaRPr>
          </a:p>
        </p:txBody>
      </p:sp>
      <p:sp>
        <p:nvSpPr>
          <p:cNvPr id="469" name="Google Shape;469;p38"/>
          <p:cNvSpPr/>
          <p:nvPr/>
        </p:nvSpPr>
        <p:spPr>
          <a:xfrm>
            <a:off x="2372125" y="3262675"/>
            <a:ext cx="159300" cy="15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70" name="Google Shape;470;p38"/>
          <p:cNvSpPr/>
          <p:nvPr/>
        </p:nvSpPr>
        <p:spPr>
          <a:xfrm>
            <a:off x="6612575" y="3262675"/>
            <a:ext cx="159300" cy="15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71" name="Google Shape;471;p38"/>
          <p:cNvSpPr/>
          <p:nvPr/>
        </p:nvSpPr>
        <p:spPr>
          <a:xfrm>
            <a:off x="2372125" y="1310775"/>
            <a:ext cx="159300" cy="15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72" name="Google Shape;472;p38"/>
          <p:cNvSpPr/>
          <p:nvPr/>
        </p:nvSpPr>
        <p:spPr>
          <a:xfrm>
            <a:off x="6612575" y="1310775"/>
            <a:ext cx="159300" cy="15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pic>
        <p:nvPicPr>
          <p:cNvPr id="3" name="Picture 2">
            <a:extLst>
              <a:ext uri="{FF2B5EF4-FFF2-40B4-BE49-F238E27FC236}">
                <a16:creationId xmlns:a16="http://schemas.microsoft.com/office/drawing/2014/main" id="{420DDCE3-2BBD-46F2-9B77-F514D62BE3B6}"/>
              </a:ext>
            </a:extLst>
          </p:cNvPr>
          <p:cNvPicPr>
            <a:picLocks noChangeAspect="1"/>
          </p:cNvPicPr>
          <p:nvPr/>
        </p:nvPicPr>
        <p:blipFill>
          <a:blip r:embed="rId3"/>
          <a:stretch>
            <a:fillRect/>
          </a:stretch>
        </p:blipFill>
        <p:spPr>
          <a:xfrm>
            <a:off x="2148328" y="1592858"/>
            <a:ext cx="529025" cy="577800"/>
          </a:xfrm>
          <a:prstGeom prst="rect">
            <a:avLst/>
          </a:prstGeom>
        </p:spPr>
      </p:pic>
      <p:pic>
        <p:nvPicPr>
          <p:cNvPr id="6" name="Picture 5">
            <a:extLst>
              <a:ext uri="{FF2B5EF4-FFF2-40B4-BE49-F238E27FC236}">
                <a16:creationId xmlns:a16="http://schemas.microsoft.com/office/drawing/2014/main" id="{4C874C7A-9797-4BC3-9108-B01993B84374}"/>
              </a:ext>
            </a:extLst>
          </p:cNvPr>
          <p:cNvPicPr>
            <a:picLocks noChangeAspect="1"/>
          </p:cNvPicPr>
          <p:nvPr/>
        </p:nvPicPr>
        <p:blipFill>
          <a:blip r:embed="rId4"/>
          <a:stretch>
            <a:fillRect/>
          </a:stretch>
        </p:blipFill>
        <p:spPr>
          <a:xfrm>
            <a:off x="2023653" y="3781305"/>
            <a:ext cx="851283" cy="379999"/>
          </a:xfrm>
          <a:prstGeom prst="rect">
            <a:avLst/>
          </a:prstGeom>
        </p:spPr>
      </p:pic>
      <p:pic>
        <p:nvPicPr>
          <p:cNvPr id="8" name="Picture 7">
            <a:extLst>
              <a:ext uri="{FF2B5EF4-FFF2-40B4-BE49-F238E27FC236}">
                <a16:creationId xmlns:a16="http://schemas.microsoft.com/office/drawing/2014/main" id="{622A64AA-F657-4582-8526-730387C9827E}"/>
              </a:ext>
            </a:extLst>
          </p:cNvPr>
          <p:cNvPicPr>
            <a:picLocks noChangeAspect="1"/>
          </p:cNvPicPr>
          <p:nvPr/>
        </p:nvPicPr>
        <p:blipFill>
          <a:blip r:embed="rId5"/>
          <a:stretch>
            <a:fillRect/>
          </a:stretch>
        </p:blipFill>
        <p:spPr>
          <a:xfrm>
            <a:off x="6317784" y="1479214"/>
            <a:ext cx="748879" cy="748879"/>
          </a:xfrm>
          <a:prstGeom prst="rect">
            <a:avLst/>
          </a:prstGeom>
        </p:spPr>
      </p:pic>
      <p:pic>
        <p:nvPicPr>
          <p:cNvPr id="10" name="Picture 9">
            <a:extLst>
              <a:ext uri="{FF2B5EF4-FFF2-40B4-BE49-F238E27FC236}">
                <a16:creationId xmlns:a16="http://schemas.microsoft.com/office/drawing/2014/main" id="{6EF2231D-9CCB-49A1-8B4B-E97C3BFBD3B9}"/>
              </a:ext>
            </a:extLst>
          </p:cNvPr>
          <p:cNvPicPr>
            <a:picLocks noChangeAspect="1"/>
          </p:cNvPicPr>
          <p:nvPr/>
        </p:nvPicPr>
        <p:blipFill>
          <a:blip r:embed="rId6"/>
          <a:stretch>
            <a:fillRect/>
          </a:stretch>
        </p:blipFill>
        <p:spPr>
          <a:xfrm>
            <a:off x="6403323" y="3567600"/>
            <a:ext cx="577800" cy="577800"/>
          </a:xfrm>
          <a:prstGeom prst="rect">
            <a:avLst/>
          </a:prstGeom>
        </p:spPr>
      </p:pic>
    </p:spTree>
    <p:extLst>
      <p:ext uri="{BB962C8B-B14F-4D97-AF65-F5344CB8AC3E}">
        <p14:creationId xmlns:p14="http://schemas.microsoft.com/office/powerpoint/2010/main" val="2450323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1500"/>
                                        <p:tgtEl>
                                          <p:spTgt spid="3"/>
                                        </p:tgtEl>
                                      </p:cBhvr>
                                    </p:animEffect>
                                  </p:childTnLst>
                                </p:cTn>
                              </p:par>
                              <p:par>
                                <p:cTn id="8" presetID="16" presetClass="entr" presetSubtype="21"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inVertical)">
                                      <p:cBhvr>
                                        <p:cTn id="10" dur="1500"/>
                                        <p:tgtEl>
                                          <p:spTgt spid="6"/>
                                        </p:tgtEl>
                                      </p:cBhvr>
                                    </p:animEffect>
                                  </p:childTnLst>
                                </p:cTn>
                              </p:par>
                              <p:par>
                                <p:cTn id="11" presetID="32" presetClass="emph" presetSubtype="0" fill="hold" nodeType="withEffect">
                                  <p:stCondLst>
                                    <p:cond delay="0"/>
                                  </p:stCondLst>
                                  <p:childTnLst>
                                    <p:animRot by="120000">
                                      <p:cBhvr>
                                        <p:cTn id="12" dur="150" fill="hold">
                                          <p:stCondLst>
                                            <p:cond delay="0"/>
                                          </p:stCondLst>
                                        </p:cTn>
                                        <p:tgtEl>
                                          <p:spTgt spid="8"/>
                                        </p:tgtEl>
                                        <p:attrNameLst>
                                          <p:attrName>r</p:attrName>
                                        </p:attrNameLst>
                                      </p:cBhvr>
                                    </p:animRot>
                                    <p:animRot by="-240000">
                                      <p:cBhvr>
                                        <p:cTn id="13" dur="300" fill="hold">
                                          <p:stCondLst>
                                            <p:cond delay="300"/>
                                          </p:stCondLst>
                                        </p:cTn>
                                        <p:tgtEl>
                                          <p:spTgt spid="8"/>
                                        </p:tgtEl>
                                        <p:attrNameLst>
                                          <p:attrName>r</p:attrName>
                                        </p:attrNameLst>
                                      </p:cBhvr>
                                    </p:animRot>
                                    <p:animRot by="240000">
                                      <p:cBhvr>
                                        <p:cTn id="14" dur="300" fill="hold">
                                          <p:stCondLst>
                                            <p:cond delay="600"/>
                                          </p:stCondLst>
                                        </p:cTn>
                                        <p:tgtEl>
                                          <p:spTgt spid="8"/>
                                        </p:tgtEl>
                                        <p:attrNameLst>
                                          <p:attrName>r</p:attrName>
                                        </p:attrNameLst>
                                      </p:cBhvr>
                                    </p:animRot>
                                    <p:animRot by="-240000">
                                      <p:cBhvr>
                                        <p:cTn id="15" dur="300" fill="hold">
                                          <p:stCondLst>
                                            <p:cond delay="900"/>
                                          </p:stCondLst>
                                        </p:cTn>
                                        <p:tgtEl>
                                          <p:spTgt spid="8"/>
                                        </p:tgtEl>
                                        <p:attrNameLst>
                                          <p:attrName>r</p:attrName>
                                        </p:attrNameLst>
                                      </p:cBhvr>
                                    </p:animRot>
                                    <p:animRot by="120000">
                                      <p:cBhvr>
                                        <p:cTn id="16" dur="300" fill="hold">
                                          <p:stCondLst>
                                            <p:cond delay="1200"/>
                                          </p:stCondLst>
                                        </p:cTn>
                                        <p:tgtEl>
                                          <p:spTgt spid="8"/>
                                        </p:tgtEl>
                                        <p:attrNameLst>
                                          <p:attrName>r</p:attrName>
                                        </p:attrNameLst>
                                      </p:cBhvr>
                                    </p:animRot>
                                  </p:childTnLst>
                                </p:cTn>
                              </p:par>
                              <p:par>
                                <p:cTn id="17" presetID="45"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1500"/>
                                        <p:tgtEl>
                                          <p:spTgt spid="10"/>
                                        </p:tgtEl>
                                      </p:cBhvr>
                                    </p:animEffect>
                                    <p:anim calcmode="lin" valueType="num">
                                      <p:cBhvr>
                                        <p:cTn id="20" dur="1500" fill="hold"/>
                                        <p:tgtEl>
                                          <p:spTgt spid="10"/>
                                        </p:tgtEl>
                                        <p:attrNameLst>
                                          <p:attrName>ppt_w</p:attrName>
                                        </p:attrNameLst>
                                      </p:cBhvr>
                                      <p:tavLst>
                                        <p:tav tm="0" fmla="#ppt_w*sin(2.5*pi*$)">
                                          <p:val>
                                            <p:fltVal val="0"/>
                                          </p:val>
                                        </p:tav>
                                        <p:tav tm="100000">
                                          <p:val>
                                            <p:fltVal val="1"/>
                                          </p:val>
                                        </p:tav>
                                      </p:tavLst>
                                    </p:anim>
                                    <p:anim calcmode="lin" valueType="num">
                                      <p:cBhvr>
                                        <p:cTn id="21" dur="1500" fill="hold"/>
                                        <p:tgtEl>
                                          <p:spTgt spid="10"/>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Graphic Design Project Proposal by Slidesgo">
  <a:themeElements>
    <a:clrScheme name="Simple Light">
      <a:dk1>
        <a:srgbClr val="F3F3F3"/>
      </a:dk1>
      <a:lt1>
        <a:srgbClr val="434343"/>
      </a:lt1>
      <a:dk2>
        <a:srgbClr val="0F4C81"/>
      </a:dk2>
      <a:lt2>
        <a:srgbClr val="98BEE0"/>
      </a:lt2>
      <a:accent1>
        <a:srgbClr val="C5D8E9"/>
      </a:accent1>
      <a:accent2>
        <a:srgbClr val="F3F3F3"/>
      </a:accent2>
      <a:accent3>
        <a:srgbClr val="434343"/>
      </a:accent3>
      <a:accent4>
        <a:srgbClr val="0F4C81"/>
      </a:accent4>
      <a:accent5>
        <a:srgbClr val="98BEE0"/>
      </a:accent5>
      <a:accent6>
        <a:srgbClr val="C5D8E9"/>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184</TotalTime>
  <Words>1352</Words>
  <Application>Microsoft Office PowerPoint</Application>
  <PresentationFormat>On-screen Show (16:9)</PresentationFormat>
  <Paragraphs>111</Paragraphs>
  <Slides>27</Slides>
  <Notes>27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vt:i4>
      </vt:variant>
    </vt:vector>
  </HeadingPairs>
  <TitlesOfParts>
    <vt:vector size="36" baseType="lpstr">
      <vt:lpstr>Anaheim</vt:lpstr>
      <vt:lpstr>Anton</vt:lpstr>
      <vt:lpstr>Arial</vt:lpstr>
      <vt:lpstr>Cambria Math</vt:lpstr>
      <vt:lpstr>DM Sans</vt:lpstr>
      <vt:lpstr>Roboto Slab</vt:lpstr>
      <vt:lpstr>Times New Roman</vt:lpstr>
      <vt:lpstr>Wingdings</vt:lpstr>
      <vt:lpstr>Graphic Design Project Proposal by Slidesgo</vt:lpstr>
      <vt:lpstr>Auto Finance </vt:lpstr>
      <vt:lpstr>01. ABOUT THE PROJECT</vt:lpstr>
      <vt:lpstr>OUR COMPANY</vt:lpstr>
      <vt:lpstr>ABSTRACT</vt:lpstr>
      <vt:lpstr>INTRODUCTION</vt:lpstr>
      <vt:lpstr>EXISTING SYSTEM</vt:lpstr>
      <vt:lpstr>PROPOSED SYSTEM</vt:lpstr>
      <vt:lpstr>SOFTWARE SPECIFICATION</vt:lpstr>
      <vt:lpstr>HARDWARE SPECIFICATION</vt:lpstr>
      <vt:lpstr>PROJECT MODULES</vt:lpstr>
      <vt:lpstr>ADMIN MODULE</vt:lpstr>
      <vt:lpstr>CUSTOMER MODULE</vt:lpstr>
      <vt:lpstr>SMS MODULE</vt:lpstr>
      <vt:lpstr>PAYMENT MODULE</vt:lpstr>
      <vt:lpstr>SHOWROOM MODULE</vt:lpstr>
      <vt:lpstr>SETTING MODULE</vt:lpstr>
      <vt:lpstr>UML  DIAGRAMS</vt:lpstr>
      <vt:lpstr>ER DIAGRAM</vt:lpstr>
      <vt:lpstr>ADMIN USE CASE DIAGRAM</vt:lpstr>
      <vt:lpstr>USER USE CASE DIAGRAM</vt:lpstr>
      <vt:lpstr>CLASS DIAGRAM</vt:lpstr>
      <vt:lpstr> SCREENSHOTS</vt:lpstr>
      <vt:lpstr> SCREENSHOTS</vt:lpstr>
      <vt:lpstr> SCREENSHOTS</vt:lpstr>
      <vt:lpstr>PowerPoint Presentation</vt:lpstr>
      <vt:lpstr>OUR TEAM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PROPOSAL</dc:title>
  <dc:creator>Dhruvesh Panchal</dc:creator>
  <cp:lastModifiedBy>Dhruvesh Panchal</cp:lastModifiedBy>
  <cp:revision>149</cp:revision>
  <dcterms:modified xsi:type="dcterms:W3CDTF">2022-05-16T18:11:04Z</dcterms:modified>
</cp:coreProperties>
</file>